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2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54" r:id="rId1"/>
  </p:sldMasterIdLst>
  <p:notesMasterIdLst>
    <p:notesMasterId r:id="rId30"/>
  </p:notesMasterIdLst>
  <p:sldIdLst>
    <p:sldId id="256" r:id="rId2"/>
    <p:sldId id="297" r:id="rId3"/>
    <p:sldId id="300" r:id="rId4"/>
    <p:sldId id="301" r:id="rId5"/>
    <p:sldId id="302" r:id="rId6"/>
    <p:sldId id="327" r:id="rId7"/>
    <p:sldId id="303" r:id="rId8"/>
    <p:sldId id="326" r:id="rId9"/>
    <p:sldId id="309" r:id="rId10"/>
    <p:sldId id="304" r:id="rId11"/>
    <p:sldId id="306" r:id="rId12"/>
    <p:sldId id="310" r:id="rId13"/>
    <p:sldId id="311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5" r:id="rId27"/>
    <p:sldId id="308" r:id="rId28"/>
    <p:sldId id="285" r:id="rId29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395"/>
    <p:restoredTop sz="95867" autoAdjust="0"/>
  </p:normalViewPr>
  <p:slideViewPr>
    <p:cSldViewPr>
      <p:cViewPr varScale="1">
        <p:scale>
          <a:sx n="109" d="100"/>
          <a:sy n="109" d="100"/>
        </p:scale>
        <p:origin x="-112" y="-2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510401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464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972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025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>
                <a:solidFill>
                  <a:srgbClr val="DA0002"/>
                </a:solidFill>
              </a:defRPr>
            </a:lvl1pPr>
            <a:lvl2pPr>
              <a:spcBef>
                <a:spcPts val="0"/>
              </a:spcBef>
              <a:defRPr>
                <a:solidFill>
                  <a:srgbClr val="DA0002"/>
                </a:solidFill>
              </a:defRPr>
            </a:lvl2pPr>
            <a:lvl3pPr>
              <a:spcBef>
                <a:spcPts val="0"/>
              </a:spcBef>
              <a:defRPr>
                <a:solidFill>
                  <a:srgbClr val="DA0002"/>
                </a:solidFill>
              </a:defRPr>
            </a:lvl3pPr>
            <a:lvl4pPr>
              <a:spcBef>
                <a:spcPts val="0"/>
              </a:spcBef>
              <a:defRPr>
                <a:solidFill>
                  <a:srgbClr val="DA0002"/>
                </a:solidFill>
              </a:defRPr>
            </a:lvl4pPr>
            <a:lvl5pPr>
              <a:spcBef>
                <a:spcPts val="0"/>
              </a:spcBef>
              <a:defRPr>
                <a:solidFill>
                  <a:srgbClr val="DA0002"/>
                </a:solidFill>
              </a:defRPr>
            </a:lvl5pPr>
            <a:lvl6pPr>
              <a:spcBef>
                <a:spcPts val="0"/>
              </a:spcBef>
              <a:defRPr>
                <a:solidFill>
                  <a:srgbClr val="DA0002"/>
                </a:solidFill>
              </a:defRPr>
            </a:lvl6pPr>
            <a:lvl7pPr>
              <a:spcBef>
                <a:spcPts val="0"/>
              </a:spcBef>
              <a:defRPr>
                <a:solidFill>
                  <a:srgbClr val="DA0002"/>
                </a:solidFill>
              </a:defRPr>
            </a:lvl7pPr>
            <a:lvl8pPr>
              <a:spcBef>
                <a:spcPts val="0"/>
              </a:spcBef>
              <a:defRPr>
                <a:solidFill>
                  <a:srgbClr val="DA0002"/>
                </a:solidFill>
              </a:defRPr>
            </a:lvl8pPr>
            <a:lvl9pPr>
              <a:spcBef>
                <a:spcPts val="0"/>
              </a:spcBef>
              <a:defRPr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16" name="Shape 16"/>
          <p:cNvCxnSpPr/>
          <p:nvPr/>
        </p:nvCxnSpPr>
        <p:spPr>
          <a:xfrm>
            <a:off x="457200" y="1143000"/>
            <a:ext cx="8229600" cy="0"/>
          </a:xfrm>
          <a:prstGeom prst="straightConnector1">
            <a:avLst/>
          </a:prstGeom>
          <a:noFill/>
          <a:ln w="50800" cap="flat">
            <a:solidFill>
              <a:srgbClr val="DA000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>
                <a:solidFill>
                  <a:srgbClr val="DA0002"/>
                </a:solidFill>
              </a:defRPr>
            </a:lvl1pPr>
            <a:lvl2pPr>
              <a:spcBef>
                <a:spcPts val="0"/>
              </a:spcBef>
              <a:defRPr>
                <a:solidFill>
                  <a:srgbClr val="DA0002"/>
                </a:solidFill>
              </a:defRPr>
            </a:lvl2pPr>
            <a:lvl3pPr>
              <a:spcBef>
                <a:spcPts val="0"/>
              </a:spcBef>
              <a:defRPr>
                <a:solidFill>
                  <a:srgbClr val="DA0002"/>
                </a:solidFill>
              </a:defRPr>
            </a:lvl3pPr>
            <a:lvl4pPr>
              <a:spcBef>
                <a:spcPts val="0"/>
              </a:spcBef>
              <a:defRPr>
                <a:solidFill>
                  <a:srgbClr val="DA0002"/>
                </a:solidFill>
              </a:defRPr>
            </a:lvl4pPr>
            <a:lvl5pPr>
              <a:spcBef>
                <a:spcPts val="0"/>
              </a:spcBef>
              <a:defRPr>
                <a:solidFill>
                  <a:srgbClr val="DA0002"/>
                </a:solidFill>
              </a:defRPr>
            </a:lvl5pPr>
            <a:lvl6pPr>
              <a:spcBef>
                <a:spcPts val="0"/>
              </a:spcBef>
              <a:defRPr>
                <a:solidFill>
                  <a:srgbClr val="DA0002"/>
                </a:solidFill>
              </a:defRPr>
            </a:lvl6pPr>
            <a:lvl7pPr>
              <a:spcBef>
                <a:spcPts val="0"/>
              </a:spcBef>
              <a:defRPr>
                <a:solidFill>
                  <a:srgbClr val="DA0002"/>
                </a:solidFill>
              </a:defRPr>
            </a:lvl7pPr>
            <a:lvl8pPr>
              <a:spcBef>
                <a:spcPts val="0"/>
              </a:spcBef>
              <a:defRPr>
                <a:solidFill>
                  <a:srgbClr val="DA0002"/>
                </a:solidFill>
              </a:defRPr>
            </a:lvl8pPr>
            <a:lvl9pPr>
              <a:spcBef>
                <a:spcPts val="0"/>
              </a:spcBef>
              <a:defRPr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21" name="Shape 21"/>
          <p:cNvCxnSpPr/>
          <p:nvPr/>
        </p:nvCxnSpPr>
        <p:spPr>
          <a:xfrm>
            <a:off x="457200" y="1143000"/>
            <a:ext cx="8229600" cy="0"/>
          </a:xfrm>
          <a:prstGeom prst="straightConnector1">
            <a:avLst/>
          </a:prstGeom>
          <a:noFill/>
          <a:ln w="50800" cap="flat">
            <a:solidFill>
              <a:srgbClr val="DA000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24" name="Shape 24"/>
          <p:cNvCxnSpPr/>
          <p:nvPr/>
        </p:nvCxnSpPr>
        <p:spPr>
          <a:xfrm>
            <a:off x="457200" y="1143000"/>
            <a:ext cx="8229600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cxnSp>
        <p:nvCxnSpPr>
          <p:cNvPr id="27" name="Shape 27"/>
          <p:cNvCxnSpPr/>
          <p:nvPr/>
        </p:nvCxnSpPr>
        <p:spPr>
          <a:xfrm>
            <a:off x="457200" y="4317760"/>
            <a:ext cx="8229600" cy="0"/>
          </a:xfrm>
          <a:prstGeom prst="straightConnector1">
            <a:avLst/>
          </a:prstGeom>
          <a:noFill/>
          <a:ln w="508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hape 29"/>
          <p:cNvCxnSpPr/>
          <p:nvPr/>
        </p:nvCxnSpPr>
        <p:spPr>
          <a:xfrm>
            <a:off x="457200" y="113139"/>
            <a:ext cx="8229600" cy="0"/>
          </a:xfrm>
          <a:prstGeom prst="straightConnector1">
            <a:avLst/>
          </a:prstGeom>
          <a:noFill/>
          <a:ln w="508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138" y="69400"/>
            <a:ext cx="8079238" cy="373856"/>
          </a:xfrm>
        </p:spPr>
        <p:txBody>
          <a:bodyPr/>
          <a:lstStyle>
            <a:lvl1pPr>
              <a:defRPr sz="3600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137" y="575338"/>
            <a:ext cx="8447964" cy="4039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819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2pPr>
            <a:lvl3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3pPr>
            <a:lvl4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4pPr>
            <a:lvl5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5pPr>
            <a:lvl6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6pPr>
            <a:lvl7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7pPr>
            <a:lvl8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8pPr>
            <a:lvl9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7" name="Shape 7"/>
          <p:cNvCxnSpPr/>
          <p:nvPr/>
        </p:nvCxnSpPr>
        <p:spPr>
          <a:xfrm>
            <a:off x="457200" y="5023259"/>
            <a:ext cx="8229600" cy="0"/>
          </a:xfrm>
          <a:prstGeom prst="straightConnector1">
            <a:avLst/>
          </a:prstGeom>
          <a:noFill/>
          <a:ln w="508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tags" Target="../tags/tag14.xml"/><Relationship Id="rId2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29.png"/><Relationship Id="rId5" Type="http://schemas.openxmlformats.org/officeDocument/2006/relationships/image" Target="../media/image27.png"/><Relationship Id="rId1" Type="http://schemas.openxmlformats.org/officeDocument/2006/relationships/tags" Target="../tags/tag24.xml"/><Relationship Id="rId2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742950"/>
            <a:ext cx="9601200" cy="5927972"/>
          </a:xfrm>
          <a:prstGeom prst="rect">
            <a:avLst/>
          </a:prstGeom>
        </p:spPr>
      </p:pic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457200" y="324745"/>
            <a:ext cx="8229600" cy="738633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r>
              <a:rPr lang="en" sz="3600" dirty="0" smtClean="0"/>
              <a:t>Project Title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Project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2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:</a:t>
            </a:r>
            <a:r>
              <a:rPr lang="zh-CN" altLang="en-US" sz="3600" dirty="0" smtClean="0"/>
              <a:t> </a:t>
            </a:r>
            <a:r>
              <a:rPr lang="en-US" dirty="0" err="1" smtClean="0"/>
              <a:t>Zetwork</a:t>
            </a:r>
            <a:endParaRPr lang="en" sz="3600" dirty="0"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457200" y="1923552"/>
            <a:ext cx="8229600" cy="1846629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rtl="0"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5B595A"/>
                </a:solidFill>
              </a:rPr>
              <a:t> </a:t>
            </a:r>
            <a:r>
              <a:rPr lang="en" sz="2000" dirty="0" smtClean="0">
                <a:solidFill>
                  <a:srgbClr val="5B595A"/>
                </a:solidFill>
              </a:rPr>
              <a:t>Point </a:t>
            </a:r>
            <a:r>
              <a:rPr lang="en" sz="2000" dirty="0">
                <a:solidFill>
                  <a:srgbClr val="5B595A"/>
                </a:solidFill>
              </a:rPr>
              <a:t>of contact </a:t>
            </a:r>
            <a:r>
              <a:rPr lang="en" sz="2000" dirty="0" smtClean="0">
                <a:solidFill>
                  <a:srgbClr val="5B595A"/>
                </a:solidFill>
              </a:rPr>
              <a:t>-</a:t>
            </a:r>
            <a:r>
              <a:rPr lang="zh-CN" altLang="en-US" sz="2000" dirty="0" smtClean="0">
                <a:solidFill>
                  <a:srgbClr val="5B595A"/>
                </a:solidFill>
              </a:rPr>
              <a:t> </a:t>
            </a:r>
            <a:r>
              <a:rPr lang="en" sz="2000" dirty="0">
                <a:solidFill>
                  <a:srgbClr val="5B595A"/>
                </a:solidFill>
              </a:rPr>
              <a:t/>
            </a:r>
            <a:br>
              <a:rPr lang="en" sz="2000" dirty="0">
                <a:solidFill>
                  <a:srgbClr val="5B595A"/>
                </a:solidFill>
              </a:rPr>
            </a:br>
            <a:r>
              <a:rPr lang="en" sz="2000" dirty="0">
                <a:solidFill>
                  <a:srgbClr val="5B595A"/>
                </a:solidFill>
              </a:rPr>
              <a:t> Faculty Advisor </a:t>
            </a:r>
            <a:r>
              <a:rPr lang="en" sz="2000" dirty="0" smtClean="0">
                <a:solidFill>
                  <a:srgbClr val="5B595A"/>
                </a:solidFill>
              </a:rPr>
              <a:t>–</a:t>
            </a:r>
            <a:r>
              <a:rPr lang="zh-CN" altLang="en-US" sz="2000" dirty="0" smtClean="0">
                <a:solidFill>
                  <a:srgbClr val="5B595A"/>
                </a:solidFill>
              </a:rPr>
              <a:t> </a:t>
            </a:r>
            <a:r>
              <a:rPr lang="en-US" altLang="zh-CN" sz="2000" dirty="0" err="1" smtClean="0">
                <a:solidFill>
                  <a:srgbClr val="5B595A"/>
                </a:solidFill>
              </a:rPr>
              <a:t>Jia</a:t>
            </a:r>
            <a:r>
              <a:rPr lang="zh-CN" altLang="en-US" sz="2000" dirty="0" smtClean="0">
                <a:solidFill>
                  <a:srgbClr val="5B595A"/>
                </a:solidFill>
              </a:rPr>
              <a:t> </a:t>
            </a:r>
            <a:r>
              <a:rPr lang="en-US" altLang="zh-CN" sz="2000" dirty="0" smtClean="0">
                <a:solidFill>
                  <a:srgbClr val="5B595A"/>
                </a:solidFill>
              </a:rPr>
              <a:t>Zhang</a:t>
            </a:r>
            <a:r>
              <a:rPr lang="en" sz="2000" dirty="0">
                <a:solidFill>
                  <a:srgbClr val="5B595A"/>
                </a:solidFill>
              </a:rPr>
              <a:t/>
            </a:r>
            <a:br>
              <a:rPr lang="en" sz="2000" dirty="0">
                <a:solidFill>
                  <a:srgbClr val="5B595A"/>
                </a:solidFill>
              </a:rPr>
            </a:br>
            <a:r>
              <a:rPr lang="en" sz="2000" dirty="0">
                <a:solidFill>
                  <a:srgbClr val="5B595A"/>
                </a:solidFill>
              </a:rPr>
              <a:t> Team </a:t>
            </a:r>
            <a:r>
              <a:rPr lang="en" sz="2000" dirty="0" smtClean="0">
                <a:solidFill>
                  <a:srgbClr val="5B595A"/>
                </a:solidFill>
              </a:rPr>
              <a:t>–</a:t>
            </a:r>
            <a:r>
              <a:rPr lang="zh-CN" altLang="en-US" sz="2000" dirty="0" smtClean="0">
                <a:solidFill>
                  <a:srgbClr val="5B595A"/>
                </a:solidFill>
              </a:rPr>
              <a:t> </a:t>
            </a:r>
            <a:r>
              <a:rPr lang="en-US" altLang="zh-CN" sz="2000" dirty="0" err="1" smtClean="0">
                <a:solidFill>
                  <a:srgbClr val="5B595A"/>
                </a:solidFill>
              </a:rPr>
              <a:t>Shuting</a:t>
            </a:r>
            <a:r>
              <a:rPr lang="zh-CN" altLang="en-US" sz="2000" dirty="0" smtClean="0">
                <a:solidFill>
                  <a:srgbClr val="5B595A"/>
                </a:solidFill>
              </a:rPr>
              <a:t> </a:t>
            </a:r>
            <a:r>
              <a:rPr lang="en-US" altLang="zh-CN" sz="2000" dirty="0" smtClean="0">
                <a:solidFill>
                  <a:srgbClr val="5B595A"/>
                </a:solidFill>
              </a:rPr>
              <a:t>Xi,</a:t>
            </a:r>
            <a:r>
              <a:rPr lang="zh-CN" altLang="en-US" sz="2000" dirty="0" smtClean="0">
                <a:solidFill>
                  <a:srgbClr val="5B595A"/>
                </a:solidFill>
              </a:rPr>
              <a:t> </a:t>
            </a:r>
            <a:r>
              <a:rPr lang="en-US" altLang="zh-CN" sz="2000" dirty="0" smtClean="0">
                <a:solidFill>
                  <a:srgbClr val="5B595A"/>
                </a:solidFill>
              </a:rPr>
              <a:t>Pan</a:t>
            </a:r>
            <a:r>
              <a:rPr lang="zh-CN" altLang="en-US" sz="2000" dirty="0" smtClean="0">
                <a:solidFill>
                  <a:srgbClr val="5B595A"/>
                </a:solidFill>
              </a:rPr>
              <a:t> </a:t>
            </a:r>
            <a:r>
              <a:rPr lang="en-US" altLang="zh-CN" sz="2000" dirty="0" smtClean="0">
                <a:solidFill>
                  <a:srgbClr val="5B595A"/>
                </a:solidFill>
              </a:rPr>
              <a:t>Li,</a:t>
            </a:r>
            <a:r>
              <a:rPr lang="zh-CN" altLang="en-US" sz="2000" dirty="0" smtClean="0">
                <a:solidFill>
                  <a:srgbClr val="5B595A"/>
                </a:solidFill>
              </a:rPr>
              <a:t> </a:t>
            </a:r>
            <a:r>
              <a:rPr lang="en-US" altLang="zh-CN" sz="2000" dirty="0" err="1" smtClean="0">
                <a:solidFill>
                  <a:srgbClr val="5B595A"/>
                </a:solidFill>
              </a:rPr>
              <a:t>Nianzu</a:t>
            </a:r>
            <a:r>
              <a:rPr lang="zh-CN" altLang="en-US" sz="2000" dirty="0" smtClean="0">
                <a:solidFill>
                  <a:srgbClr val="5B595A"/>
                </a:solidFill>
              </a:rPr>
              <a:t> </a:t>
            </a:r>
            <a:r>
              <a:rPr lang="en-US" altLang="zh-CN" sz="2000" dirty="0" smtClean="0">
                <a:solidFill>
                  <a:srgbClr val="5B595A"/>
                </a:solidFill>
              </a:rPr>
              <a:t>Tang,</a:t>
            </a:r>
            <a:r>
              <a:rPr lang="zh-CN" altLang="en-US" sz="2000" dirty="0" smtClean="0">
                <a:solidFill>
                  <a:srgbClr val="5B595A"/>
                </a:solidFill>
              </a:rPr>
              <a:t> </a:t>
            </a:r>
            <a:r>
              <a:rPr lang="en-US" altLang="zh-CN" sz="2000" dirty="0" err="1" smtClean="0">
                <a:solidFill>
                  <a:srgbClr val="5B595A"/>
                </a:solidFill>
              </a:rPr>
              <a:t>Shuoyao</a:t>
            </a:r>
            <a:r>
              <a:rPr lang="zh-CN" altLang="en-US" sz="2000" dirty="0" smtClean="0">
                <a:solidFill>
                  <a:srgbClr val="5B595A"/>
                </a:solidFill>
              </a:rPr>
              <a:t> </a:t>
            </a:r>
            <a:r>
              <a:rPr lang="en-US" altLang="zh-CN" sz="2000" dirty="0" smtClean="0">
                <a:solidFill>
                  <a:srgbClr val="5B595A"/>
                </a:solidFill>
              </a:rPr>
              <a:t>Ma</a:t>
            </a:r>
            <a:endParaRPr lang="en" sz="2000" dirty="0">
              <a:solidFill>
                <a:srgbClr val="5B595A"/>
              </a:solidFill>
            </a:endParaRPr>
          </a:p>
          <a:p>
            <a:pPr algn="r">
              <a:spcBef>
                <a:spcPts val="0"/>
              </a:spcBef>
              <a:buNone/>
            </a:pPr>
            <a:endParaRPr lang="zh-CN" altLang="en-US" sz="1600" dirty="0" smtClean="0"/>
          </a:p>
          <a:p>
            <a:pPr algn="r">
              <a:spcBef>
                <a:spcPts val="0"/>
              </a:spcBef>
              <a:buNone/>
            </a:pPr>
            <a:endParaRPr lang="zh-CN" altLang="en-US" sz="1600" dirty="0"/>
          </a:p>
          <a:p>
            <a:pPr algn="r">
              <a:spcBef>
                <a:spcPts val="0"/>
              </a:spcBef>
              <a:buNone/>
            </a:pPr>
            <a:r>
              <a:rPr lang="en-US" sz="1600" dirty="0" smtClean="0"/>
              <a:t>Service Oriented Computing (18-655), Fall 2015</a:t>
            </a:r>
            <a:endParaRPr sz="1600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1" y="4908948"/>
            <a:ext cx="531813" cy="20716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91" tIns="32146" rIns="64291" bIns="32146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A2A1288-B6D6-4428-895C-19FB3DD6AA66}" type="slidenum">
              <a:rPr lang="en-US" smtClean="0"/>
              <a:pPr eaLnBrk="1" hangingPunct="1"/>
              <a:t>9</a:t>
            </a:fld>
            <a:endParaRPr lang="en-US" smtClean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85750"/>
            <a:ext cx="8078787" cy="373856"/>
          </a:xfrm>
        </p:spPr>
        <p:txBody>
          <a:bodyPr rIns="104933"/>
          <a:lstStyle/>
          <a:p>
            <a:r>
              <a:rPr lang="en-US" dirty="0" err="1">
                <a:solidFill>
                  <a:srgbClr val="C00000"/>
                </a:solidFill>
                <a:cs typeface="Arial" charset="0"/>
              </a:rPr>
              <a:t>ZetWork</a:t>
            </a:r>
            <a:endParaRPr lang="en-US" dirty="0" smtClean="0">
              <a:solidFill>
                <a:srgbClr val="C00000"/>
              </a:solidFill>
              <a:cs typeface="Arial" charset="0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9239" y="666750"/>
            <a:ext cx="8759825" cy="4068366"/>
          </a:xfrm>
        </p:spPr>
        <p:txBody>
          <a:bodyPr rIns="104933"/>
          <a:lstStyle/>
          <a:p>
            <a:pPr marL="4572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 smtClean="0"/>
              <a:t>System implementation</a:t>
            </a:r>
            <a:endParaRPr lang="zh-CN" altLang="en-US" b="1" dirty="0" smtClean="0"/>
          </a:p>
          <a:p>
            <a:pPr marL="4572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zh-CN" altLang="en-US" b="1" dirty="0"/>
          </a:p>
          <a:p>
            <a:pPr marL="4572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b="1" dirty="0" smtClean="0"/>
              <a:t>Backend:</a:t>
            </a:r>
            <a:endParaRPr lang="zh-CN" altLang="en-US" b="1" dirty="0" smtClean="0"/>
          </a:p>
          <a:p>
            <a:pPr marL="4572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b="1" dirty="0" smtClean="0"/>
              <a:t>Language:</a:t>
            </a:r>
            <a:r>
              <a:rPr lang="zh-CN" altLang="en-US" sz="1600" b="1" dirty="0" smtClean="0"/>
              <a:t> </a:t>
            </a:r>
            <a:r>
              <a:rPr lang="en-US" altLang="zh-CN" sz="1600" b="1" dirty="0" smtClean="0"/>
              <a:t>Java</a:t>
            </a:r>
            <a:endParaRPr lang="zh-CN" altLang="en-US" sz="1600" b="1" dirty="0" smtClean="0"/>
          </a:p>
          <a:p>
            <a:pPr marL="4572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b="1" dirty="0" smtClean="0"/>
              <a:t>Database:</a:t>
            </a:r>
            <a:r>
              <a:rPr lang="zh-CN" altLang="en-US" sz="1600" b="1" dirty="0" smtClean="0"/>
              <a:t> </a:t>
            </a:r>
            <a:r>
              <a:rPr lang="en-US" altLang="zh-CN" sz="1600" b="1" dirty="0" smtClean="0"/>
              <a:t>MySQL</a:t>
            </a:r>
            <a:endParaRPr lang="zh-CN" altLang="en-US" sz="1600" b="1" dirty="0" smtClean="0"/>
          </a:p>
          <a:p>
            <a:pPr marL="4572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zh-CN" altLang="en-US" b="1" dirty="0"/>
          </a:p>
          <a:p>
            <a:pPr marL="4572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b="1" dirty="0" smtClean="0"/>
              <a:t>Frontend:</a:t>
            </a:r>
            <a:endParaRPr lang="zh-CN" altLang="en-US" b="1" dirty="0" smtClean="0"/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b="1" dirty="0" smtClean="0"/>
              <a:t>Web</a:t>
            </a:r>
            <a:r>
              <a:rPr lang="zh-CN" altLang="en-US" sz="1600" b="1" dirty="0" smtClean="0"/>
              <a:t> </a:t>
            </a:r>
            <a:r>
              <a:rPr lang="en-US" altLang="zh-CN" sz="1600" b="1" dirty="0" smtClean="0"/>
              <a:t>framework:</a:t>
            </a:r>
            <a:r>
              <a:rPr lang="zh-CN" altLang="en-US" sz="1600" b="1" dirty="0" smtClean="0"/>
              <a:t> </a:t>
            </a:r>
            <a:r>
              <a:rPr lang="en-US" sz="1600" b="1" dirty="0" smtClean="0"/>
              <a:t>Play </a:t>
            </a:r>
            <a:r>
              <a:rPr lang="en-US" sz="1600" b="1" dirty="0"/>
              <a:t>Framework, HTML, CSS JavaScript, Bootstrap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zh-CN" altLang="en-US" b="1" dirty="0" smtClean="0"/>
          </a:p>
          <a:p>
            <a:pPr marL="4572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b="1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697792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1" y="4908948"/>
            <a:ext cx="531813" cy="20716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91" tIns="32146" rIns="64291" bIns="32146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A2A1288-B6D6-4428-895C-19FB3DD6AA66}" type="slidenum">
              <a:rPr lang="en-US" smtClean="0"/>
              <a:pPr eaLnBrk="1" hangingPunct="1"/>
              <a:t>10</a:t>
            </a:fld>
            <a:endParaRPr lang="en-US" smtClean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85750"/>
            <a:ext cx="8078787" cy="373856"/>
          </a:xfrm>
        </p:spPr>
        <p:txBody>
          <a:bodyPr rIns="104933"/>
          <a:lstStyle/>
          <a:p>
            <a:r>
              <a:rPr lang="en-US">
                <a:solidFill>
                  <a:srgbClr val="C00000"/>
                </a:solidFill>
                <a:cs typeface="Arial" charset="0"/>
              </a:rPr>
              <a:t>ZetWork</a:t>
            </a:r>
            <a:endParaRPr lang="en-US" dirty="0" smtClean="0">
              <a:solidFill>
                <a:srgbClr val="C00000"/>
              </a:solidFill>
              <a:cs typeface="Arial" charset="0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9239" y="666750"/>
            <a:ext cx="8759825" cy="4068366"/>
          </a:xfrm>
        </p:spPr>
        <p:txBody>
          <a:bodyPr rIns="104933"/>
          <a:lstStyle/>
          <a:p>
            <a:pPr marL="4572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 smtClean="0"/>
              <a:t>Demo</a:t>
            </a:r>
            <a:endParaRPr lang="zh-CN" altLang="en-US" b="1" dirty="0" smtClean="0"/>
          </a:p>
          <a:p>
            <a:pPr marL="4572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Sign In &amp; Sign </a:t>
            </a:r>
            <a:r>
              <a:rPr lang="en-US" dirty="0" smtClean="0"/>
              <a:t>Up</a:t>
            </a:r>
            <a:endParaRPr lang="zh-CN" altLang="en-US" dirty="0" smtClean="0"/>
          </a:p>
          <a:p>
            <a:pPr marL="4572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12" y="2116136"/>
            <a:ext cx="4251449" cy="25959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029" y="2093132"/>
            <a:ext cx="4395167" cy="26419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3918953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1" y="4908948"/>
            <a:ext cx="531813" cy="20716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91" tIns="32146" rIns="64291" bIns="32146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A2A1288-B6D6-4428-895C-19FB3DD6AA66}" type="slidenum">
              <a:rPr lang="en-US" smtClean="0"/>
              <a:pPr eaLnBrk="1" hangingPunct="1"/>
              <a:t>11</a:t>
            </a:fld>
            <a:endParaRPr lang="en-US" smtClean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85750"/>
            <a:ext cx="8078787" cy="373856"/>
          </a:xfrm>
        </p:spPr>
        <p:txBody>
          <a:bodyPr rIns="104933"/>
          <a:lstStyle/>
          <a:p>
            <a:r>
              <a:rPr lang="en-US" dirty="0" err="1">
                <a:solidFill>
                  <a:srgbClr val="C00000"/>
                </a:solidFill>
                <a:cs typeface="Arial" charset="0"/>
              </a:rPr>
              <a:t>ZetWork</a:t>
            </a:r>
            <a:endParaRPr lang="en-US" dirty="0" smtClean="0">
              <a:solidFill>
                <a:srgbClr val="C00000"/>
              </a:solidFill>
              <a:cs typeface="Arial" charset="0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9239" y="666750"/>
            <a:ext cx="8759825" cy="4068366"/>
          </a:xfrm>
        </p:spPr>
        <p:txBody>
          <a:bodyPr rIns="104933"/>
          <a:lstStyle/>
          <a:p>
            <a:pPr marL="4572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 smtClean="0"/>
              <a:t>Demo</a:t>
            </a:r>
            <a:r>
              <a:rPr lang="en-US" altLang="zh-CN" b="1" dirty="0" smtClean="0"/>
              <a:t>:</a:t>
            </a:r>
            <a:r>
              <a:rPr lang="zh-CN" altLang="en-US" b="1" dirty="0" smtClean="0"/>
              <a:t> </a:t>
            </a:r>
            <a:r>
              <a:rPr lang="en-US" dirty="0"/>
              <a:t>User Profile</a:t>
            </a:r>
            <a:endParaRPr lang="zh-CN" altLang="en-US" b="1" dirty="0" smtClean="0"/>
          </a:p>
          <a:p>
            <a:pPr marL="4572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sz="2000" dirty="0" smtClean="0"/>
          </a:p>
        </p:txBody>
      </p:sp>
      <p:pic>
        <p:nvPicPr>
          <p:cNvPr id="2" name="图片 1" descr="Screen Shot 2015-12-11 at 11.26.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428750"/>
            <a:ext cx="4902200" cy="3124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635158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1" y="4908948"/>
            <a:ext cx="531813" cy="20716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91" tIns="32146" rIns="64291" bIns="32146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A2A1288-B6D6-4428-895C-19FB3DD6AA66}" type="slidenum">
              <a:rPr lang="en-US" smtClean="0"/>
              <a:pPr eaLnBrk="1" hangingPunct="1"/>
              <a:t>12</a:t>
            </a:fld>
            <a:endParaRPr lang="en-US" smtClean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85750"/>
            <a:ext cx="8078787" cy="373856"/>
          </a:xfrm>
        </p:spPr>
        <p:txBody>
          <a:bodyPr rIns="104933"/>
          <a:lstStyle/>
          <a:p>
            <a:r>
              <a:rPr lang="en-US" dirty="0" err="1">
                <a:solidFill>
                  <a:srgbClr val="C00000"/>
                </a:solidFill>
                <a:cs typeface="Arial" charset="0"/>
              </a:rPr>
              <a:t>ZetWork</a:t>
            </a:r>
            <a:endParaRPr lang="en-US" dirty="0" smtClean="0">
              <a:solidFill>
                <a:srgbClr val="C00000"/>
              </a:solidFill>
              <a:cs typeface="Arial" charset="0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9239" y="666750"/>
            <a:ext cx="8759825" cy="4068366"/>
          </a:xfrm>
        </p:spPr>
        <p:txBody>
          <a:bodyPr rIns="104933"/>
          <a:lstStyle/>
          <a:p>
            <a:pPr marL="4572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 smtClean="0"/>
              <a:t>Demo</a:t>
            </a:r>
            <a:r>
              <a:rPr lang="en-US" altLang="zh-CN" b="1" dirty="0" smtClean="0"/>
              <a:t>:</a:t>
            </a:r>
            <a:r>
              <a:rPr lang="zh-CN" altLang="en-US" b="1" dirty="0" smtClean="0"/>
              <a:t> </a:t>
            </a:r>
            <a:r>
              <a:rPr lang="en-US" dirty="0"/>
              <a:t>Post</a:t>
            </a:r>
            <a:endParaRPr lang="zh-CN" altLang="en-US" b="1" dirty="0" smtClean="0"/>
          </a:p>
          <a:p>
            <a:pPr marL="4572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624" y="1244913"/>
            <a:ext cx="5693537" cy="35771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614443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1" y="4908948"/>
            <a:ext cx="531813" cy="20716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91" tIns="32146" rIns="64291" bIns="32146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A2A1288-B6D6-4428-895C-19FB3DD6AA66}" type="slidenum">
              <a:rPr lang="en-US" smtClean="0"/>
              <a:pPr eaLnBrk="1" hangingPunct="1"/>
              <a:t>13</a:t>
            </a:fld>
            <a:endParaRPr lang="en-US" smtClean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85750"/>
            <a:ext cx="8078787" cy="373856"/>
          </a:xfrm>
        </p:spPr>
        <p:txBody>
          <a:bodyPr rIns="104933"/>
          <a:lstStyle/>
          <a:p>
            <a:r>
              <a:rPr lang="en-US" dirty="0" err="1">
                <a:solidFill>
                  <a:srgbClr val="C00000"/>
                </a:solidFill>
                <a:cs typeface="Arial" charset="0"/>
              </a:rPr>
              <a:t>ZetWork</a:t>
            </a:r>
            <a:endParaRPr lang="en-US" dirty="0" smtClean="0">
              <a:solidFill>
                <a:srgbClr val="C00000"/>
              </a:solidFill>
              <a:cs typeface="Arial" charset="0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9239" y="666750"/>
            <a:ext cx="8759825" cy="4068366"/>
          </a:xfrm>
        </p:spPr>
        <p:txBody>
          <a:bodyPr rIns="104933"/>
          <a:lstStyle/>
          <a:p>
            <a:pPr marL="4572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 smtClean="0"/>
              <a:t>Demo</a:t>
            </a:r>
            <a:r>
              <a:rPr lang="en-US" altLang="zh-CN" b="1" dirty="0" smtClean="0"/>
              <a:t>:</a:t>
            </a:r>
            <a:r>
              <a:rPr lang="zh-CN" altLang="en-US" b="1" dirty="0" smtClean="0"/>
              <a:t> </a:t>
            </a:r>
            <a:r>
              <a:rPr lang="en-US" dirty="0"/>
              <a:t>Delete &amp; Like Post</a:t>
            </a:r>
            <a:endParaRPr lang="zh-CN" altLang="en-US" b="1" dirty="0" smtClean="0"/>
          </a:p>
          <a:p>
            <a:pPr marL="4572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92" y="1758408"/>
            <a:ext cx="4027221" cy="17968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6291" y="2272338"/>
            <a:ext cx="4323265" cy="25657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3468563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1" y="4908948"/>
            <a:ext cx="531813" cy="20716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91" tIns="32146" rIns="64291" bIns="32146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A2A1288-B6D6-4428-895C-19FB3DD6AA66}" type="slidenum">
              <a:rPr lang="en-US" smtClean="0"/>
              <a:pPr eaLnBrk="1" hangingPunct="1"/>
              <a:t>14</a:t>
            </a:fld>
            <a:endParaRPr lang="en-US" smtClean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85750"/>
            <a:ext cx="8078787" cy="373856"/>
          </a:xfrm>
        </p:spPr>
        <p:txBody>
          <a:bodyPr rIns="104933"/>
          <a:lstStyle/>
          <a:p>
            <a:r>
              <a:rPr lang="en-US" dirty="0" err="1">
                <a:solidFill>
                  <a:srgbClr val="C00000"/>
                </a:solidFill>
                <a:cs typeface="Arial" charset="0"/>
              </a:rPr>
              <a:t>ZetWork</a:t>
            </a:r>
            <a:endParaRPr lang="en-US" dirty="0" smtClean="0">
              <a:solidFill>
                <a:srgbClr val="C00000"/>
              </a:solidFill>
              <a:cs typeface="Arial" charset="0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9239" y="666750"/>
            <a:ext cx="8759825" cy="4068366"/>
          </a:xfrm>
        </p:spPr>
        <p:txBody>
          <a:bodyPr rIns="104933"/>
          <a:lstStyle/>
          <a:p>
            <a:pPr marL="4572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 smtClean="0"/>
              <a:t>Demo</a:t>
            </a:r>
            <a:r>
              <a:rPr lang="en-US" altLang="zh-CN" b="1" dirty="0" smtClean="0"/>
              <a:t>:</a:t>
            </a:r>
            <a:r>
              <a:rPr lang="zh-CN" altLang="en-US" b="1" dirty="0" smtClean="0"/>
              <a:t> </a:t>
            </a:r>
            <a:r>
              <a:rPr lang="en-US" dirty="0"/>
              <a:t>Set public &amp; private Post</a:t>
            </a:r>
            <a:endParaRPr lang="zh-CN" altLang="en-US" b="1" dirty="0" smtClean="0"/>
          </a:p>
          <a:p>
            <a:pPr marL="4572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481733"/>
            <a:ext cx="48768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1" y="2808669"/>
            <a:ext cx="4343400" cy="21155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5977272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1" y="4908948"/>
            <a:ext cx="531813" cy="20716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91" tIns="32146" rIns="64291" bIns="32146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A2A1288-B6D6-4428-895C-19FB3DD6AA66}" type="slidenum">
              <a:rPr lang="en-US" smtClean="0"/>
              <a:pPr eaLnBrk="1" hangingPunct="1"/>
              <a:t>15</a:t>
            </a:fld>
            <a:endParaRPr lang="en-US" smtClean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85750"/>
            <a:ext cx="8078787" cy="373856"/>
          </a:xfrm>
        </p:spPr>
        <p:txBody>
          <a:bodyPr rIns="104933"/>
          <a:lstStyle/>
          <a:p>
            <a:r>
              <a:rPr lang="en-US" dirty="0" err="1">
                <a:solidFill>
                  <a:srgbClr val="C00000"/>
                </a:solidFill>
                <a:cs typeface="Arial" charset="0"/>
              </a:rPr>
              <a:t>ZetWork</a:t>
            </a:r>
            <a:endParaRPr lang="en-US" dirty="0" smtClean="0">
              <a:solidFill>
                <a:srgbClr val="C00000"/>
              </a:solidFill>
              <a:cs typeface="Arial" charset="0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9239" y="666750"/>
            <a:ext cx="8759825" cy="4068366"/>
          </a:xfrm>
        </p:spPr>
        <p:txBody>
          <a:bodyPr rIns="104933"/>
          <a:lstStyle/>
          <a:p>
            <a:pPr marL="4572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 smtClean="0"/>
              <a:t>Demo</a:t>
            </a:r>
            <a:r>
              <a:rPr lang="en-US" altLang="zh-CN" b="1" dirty="0" smtClean="0"/>
              <a:t>:</a:t>
            </a:r>
            <a:r>
              <a:rPr lang="zh-CN" altLang="en-US" b="1" dirty="0" smtClean="0"/>
              <a:t> </a:t>
            </a:r>
            <a:r>
              <a:rPr lang="en-US" dirty="0"/>
              <a:t>Comment</a:t>
            </a:r>
            <a:endParaRPr lang="zh-CN" altLang="en-US" b="1" dirty="0" smtClean="0"/>
          </a:p>
          <a:p>
            <a:pPr marL="4572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1" y="1733550"/>
            <a:ext cx="7391400" cy="25911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960648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1" y="4908948"/>
            <a:ext cx="531813" cy="20716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91" tIns="32146" rIns="64291" bIns="32146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A2A1288-B6D6-4428-895C-19FB3DD6AA66}" type="slidenum">
              <a:rPr lang="en-US" smtClean="0"/>
              <a:pPr eaLnBrk="1" hangingPunct="1"/>
              <a:t>16</a:t>
            </a:fld>
            <a:endParaRPr lang="en-US" smtClean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85750"/>
            <a:ext cx="8078787" cy="373856"/>
          </a:xfrm>
        </p:spPr>
        <p:txBody>
          <a:bodyPr rIns="104933"/>
          <a:lstStyle/>
          <a:p>
            <a:r>
              <a:rPr lang="en-US" dirty="0" err="1">
                <a:solidFill>
                  <a:srgbClr val="C00000"/>
                </a:solidFill>
                <a:cs typeface="Arial" charset="0"/>
              </a:rPr>
              <a:t>ZetWork</a:t>
            </a:r>
            <a:endParaRPr lang="en-US" dirty="0" smtClean="0">
              <a:solidFill>
                <a:srgbClr val="C00000"/>
              </a:solidFill>
              <a:cs typeface="Arial" charset="0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9239" y="666750"/>
            <a:ext cx="8759825" cy="4068366"/>
          </a:xfrm>
        </p:spPr>
        <p:txBody>
          <a:bodyPr rIns="104933"/>
          <a:lstStyle/>
          <a:p>
            <a:pPr marL="4572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 smtClean="0"/>
              <a:t>Demo</a:t>
            </a:r>
            <a:r>
              <a:rPr lang="en-US" altLang="zh-CN" b="1" dirty="0" smtClean="0"/>
              <a:t>:</a:t>
            </a:r>
            <a:r>
              <a:rPr lang="zh-CN" altLang="en-US" b="1" dirty="0" smtClean="0"/>
              <a:t> </a:t>
            </a:r>
            <a:r>
              <a:rPr lang="en-US" dirty="0"/>
              <a:t>Edit Post</a:t>
            </a:r>
            <a:endParaRPr lang="zh-CN" altLang="en-US" b="1" dirty="0" smtClean="0"/>
          </a:p>
          <a:p>
            <a:pPr marL="4572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352550"/>
            <a:ext cx="5968270" cy="36385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71838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1" y="4908948"/>
            <a:ext cx="531813" cy="20716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91" tIns="32146" rIns="64291" bIns="32146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A2A1288-B6D6-4428-895C-19FB3DD6AA66}" type="slidenum">
              <a:rPr lang="en-US" smtClean="0"/>
              <a:pPr eaLnBrk="1" hangingPunct="1"/>
              <a:t>17</a:t>
            </a:fld>
            <a:endParaRPr lang="en-US" smtClean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85750"/>
            <a:ext cx="8078787" cy="373856"/>
          </a:xfrm>
        </p:spPr>
        <p:txBody>
          <a:bodyPr rIns="104933"/>
          <a:lstStyle/>
          <a:p>
            <a:r>
              <a:rPr lang="en-US" dirty="0" err="1">
                <a:solidFill>
                  <a:srgbClr val="C00000"/>
                </a:solidFill>
                <a:cs typeface="Arial" charset="0"/>
              </a:rPr>
              <a:t>ZetWork</a:t>
            </a:r>
            <a:endParaRPr lang="en-US" dirty="0" smtClean="0">
              <a:solidFill>
                <a:srgbClr val="C00000"/>
              </a:solidFill>
              <a:cs typeface="Arial" charset="0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9239" y="666750"/>
            <a:ext cx="8759825" cy="4068366"/>
          </a:xfrm>
        </p:spPr>
        <p:txBody>
          <a:bodyPr rIns="104933"/>
          <a:lstStyle/>
          <a:p>
            <a:pPr marL="4572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 smtClean="0"/>
              <a:t>Demo</a:t>
            </a:r>
            <a:r>
              <a:rPr lang="en-US" altLang="zh-CN" b="1" dirty="0" smtClean="0"/>
              <a:t>:</a:t>
            </a:r>
            <a:r>
              <a:rPr lang="zh-CN" altLang="en-US" b="1" dirty="0" smtClean="0"/>
              <a:t> </a:t>
            </a:r>
            <a:r>
              <a:rPr lang="en-US" dirty="0"/>
              <a:t>Search Post</a:t>
            </a:r>
            <a:endParaRPr lang="zh-CN" altLang="en-US" b="1" dirty="0" smtClean="0"/>
          </a:p>
          <a:p>
            <a:pPr marL="4572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801" y="1295399"/>
            <a:ext cx="5482700" cy="34397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68260824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1" y="4908948"/>
            <a:ext cx="531813" cy="20716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91" tIns="32146" rIns="64291" bIns="32146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A2A1288-B6D6-4428-895C-19FB3DD6AA66}" type="slidenum">
              <a:rPr lang="en-US" smtClean="0"/>
              <a:pPr eaLnBrk="1" hangingPunct="1"/>
              <a:t>18</a:t>
            </a:fld>
            <a:endParaRPr lang="en-US" smtClean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85750"/>
            <a:ext cx="8078787" cy="373856"/>
          </a:xfrm>
        </p:spPr>
        <p:txBody>
          <a:bodyPr rIns="104933"/>
          <a:lstStyle/>
          <a:p>
            <a:r>
              <a:rPr lang="en-US" dirty="0" err="1">
                <a:solidFill>
                  <a:srgbClr val="C00000"/>
                </a:solidFill>
                <a:cs typeface="Arial" charset="0"/>
              </a:rPr>
              <a:t>ZetWork</a:t>
            </a:r>
            <a:endParaRPr lang="en-US" dirty="0" smtClean="0">
              <a:solidFill>
                <a:srgbClr val="C00000"/>
              </a:solidFill>
              <a:cs typeface="Arial" charset="0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9239" y="666750"/>
            <a:ext cx="8759825" cy="4068366"/>
          </a:xfrm>
        </p:spPr>
        <p:txBody>
          <a:bodyPr rIns="104933"/>
          <a:lstStyle/>
          <a:p>
            <a:pPr marL="4572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 smtClean="0"/>
              <a:t>Demo</a:t>
            </a:r>
            <a:r>
              <a:rPr lang="en-US" altLang="zh-CN" b="1" dirty="0" smtClean="0"/>
              <a:t>:</a:t>
            </a:r>
            <a:r>
              <a:rPr lang="zh-CN" altLang="en-US" b="1" dirty="0" smtClean="0"/>
              <a:t> </a:t>
            </a:r>
            <a:r>
              <a:rPr lang="en-US" dirty="0"/>
              <a:t>Search Post</a:t>
            </a:r>
            <a:endParaRPr lang="zh-CN" altLang="en-US" b="1" dirty="0" smtClean="0"/>
          </a:p>
          <a:p>
            <a:pPr marL="4572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801" y="1295399"/>
            <a:ext cx="5482700" cy="34397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8000867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1" y="4908948"/>
            <a:ext cx="531813" cy="20716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91" tIns="32146" rIns="64291" bIns="32146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A2A1288-B6D6-4428-895C-19FB3DD6AA66}" type="slidenum">
              <a:rPr lang="en-US" smtClean="0"/>
              <a:pPr eaLnBrk="1" hangingPunct="1"/>
              <a:t>1</a:t>
            </a:fld>
            <a:endParaRPr lang="en-US" smtClean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85750"/>
            <a:ext cx="8078787" cy="373856"/>
          </a:xfrm>
        </p:spPr>
        <p:txBody>
          <a:bodyPr rIns="104933"/>
          <a:lstStyle/>
          <a:p>
            <a:r>
              <a:rPr lang="en-US" dirty="0" smtClean="0">
                <a:solidFill>
                  <a:srgbClr val="C00000"/>
                </a:solidFill>
                <a:cs typeface="Arial" charset="0"/>
              </a:rPr>
              <a:t>Agenda Today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9239" y="666750"/>
            <a:ext cx="8759825" cy="4068366"/>
          </a:xfrm>
        </p:spPr>
        <p:txBody>
          <a:bodyPr rIns="104933"/>
          <a:lstStyle/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 smtClean="0"/>
              <a:t>Introduction</a:t>
            </a:r>
            <a:endParaRPr lang="en-US" dirty="0"/>
          </a:p>
          <a:p>
            <a:pPr marL="4572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 smtClean="0"/>
              <a:t>Motivation</a:t>
            </a:r>
          </a:p>
          <a:p>
            <a:pPr marL="4572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 smtClean="0"/>
              <a:t>Related work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 smtClean="0"/>
              <a:t>System </a:t>
            </a:r>
            <a:r>
              <a:rPr lang="en-US" b="1" dirty="0"/>
              <a:t>d</a:t>
            </a:r>
            <a:r>
              <a:rPr lang="en-US" b="1" dirty="0" smtClean="0"/>
              <a:t>esign</a:t>
            </a:r>
            <a:endParaRPr lang="en-US" dirty="0"/>
          </a:p>
          <a:p>
            <a:pPr marL="4572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 smtClean="0"/>
              <a:t>System implementation</a:t>
            </a:r>
          </a:p>
          <a:p>
            <a:pPr marL="4572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 smtClean="0"/>
              <a:t>Demo</a:t>
            </a:r>
            <a:endParaRPr lang="en-US" dirty="0"/>
          </a:p>
          <a:p>
            <a:pPr marL="4572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 smtClean="0"/>
              <a:t>Conclusions and future </a:t>
            </a:r>
            <a:r>
              <a:rPr lang="en-US" b="1" dirty="0"/>
              <a:t>w</a:t>
            </a:r>
            <a:r>
              <a:rPr lang="en-US" b="1" dirty="0" smtClean="0"/>
              <a:t>ork</a:t>
            </a:r>
            <a:endParaRPr lang="en-US" dirty="0"/>
          </a:p>
          <a:p>
            <a:pPr>
              <a:spcBef>
                <a:spcPts val="0"/>
              </a:spcBef>
            </a:pPr>
            <a:endParaRPr lang="en-US" dirty="0" smtClean="0"/>
          </a:p>
          <a:p>
            <a:pPr lvl="1">
              <a:spcBef>
                <a:spcPts val="0"/>
              </a:spcBef>
            </a:pPr>
            <a:endParaRPr lang="en-US" sz="2000" dirty="0" smtClean="0"/>
          </a:p>
          <a:p>
            <a:pPr lvl="1">
              <a:spcBef>
                <a:spcPts val="0"/>
              </a:spcBef>
            </a:pPr>
            <a:endParaRPr lang="en-US" sz="2000" dirty="0" smtClean="0"/>
          </a:p>
          <a:p>
            <a:pPr lvl="1">
              <a:spcBef>
                <a:spcPts val="0"/>
              </a:spcBef>
            </a:pPr>
            <a:endParaRPr lang="en-US" sz="2000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191476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1" y="4908948"/>
            <a:ext cx="531813" cy="20716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91" tIns="32146" rIns="64291" bIns="32146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A2A1288-B6D6-4428-895C-19FB3DD6AA66}" type="slidenum">
              <a:rPr lang="en-US" smtClean="0"/>
              <a:pPr eaLnBrk="1" hangingPunct="1"/>
              <a:t>19</a:t>
            </a:fld>
            <a:endParaRPr lang="en-US" smtClean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85750"/>
            <a:ext cx="8078787" cy="373856"/>
          </a:xfrm>
        </p:spPr>
        <p:txBody>
          <a:bodyPr rIns="104933"/>
          <a:lstStyle/>
          <a:p>
            <a:r>
              <a:rPr lang="en-US" dirty="0" err="1">
                <a:solidFill>
                  <a:srgbClr val="C00000"/>
                </a:solidFill>
                <a:cs typeface="Arial" charset="0"/>
              </a:rPr>
              <a:t>ZetWork</a:t>
            </a:r>
            <a:endParaRPr lang="en-US" dirty="0" smtClean="0">
              <a:solidFill>
                <a:srgbClr val="C00000"/>
              </a:solidFill>
              <a:cs typeface="Arial" charset="0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9239" y="666750"/>
            <a:ext cx="8759825" cy="4068366"/>
          </a:xfrm>
        </p:spPr>
        <p:txBody>
          <a:bodyPr rIns="104933"/>
          <a:lstStyle/>
          <a:p>
            <a:pPr marL="4572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 smtClean="0"/>
              <a:t>Demo</a:t>
            </a:r>
            <a:r>
              <a:rPr lang="en-US" altLang="zh-CN" b="1" dirty="0" smtClean="0"/>
              <a:t>:</a:t>
            </a:r>
            <a:r>
              <a:rPr lang="zh-CN" altLang="en-US" b="1" dirty="0" smtClean="0"/>
              <a:t> </a:t>
            </a:r>
            <a:r>
              <a:rPr lang="en-US" dirty="0"/>
              <a:t>Search Post</a:t>
            </a:r>
            <a:endParaRPr lang="zh-CN" altLang="en-US" b="1" dirty="0" smtClean="0"/>
          </a:p>
          <a:p>
            <a:pPr marL="4572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801" y="1295399"/>
            <a:ext cx="5482700" cy="34397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8081524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1" y="4908948"/>
            <a:ext cx="531813" cy="20716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91" tIns="32146" rIns="64291" bIns="32146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A2A1288-B6D6-4428-895C-19FB3DD6AA66}" type="slidenum">
              <a:rPr lang="en-US" smtClean="0"/>
              <a:pPr eaLnBrk="1" hangingPunct="1"/>
              <a:t>20</a:t>
            </a:fld>
            <a:endParaRPr lang="en-US" smtClean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85750"/>
            <a:ext cx="8078787" cy="373856"/>
          </a:xfrm>
        </p:spPr>
        <p:txBody>
          <a:bodyPr rIns="104933"/>
          <a:lstStyle/>
          <a:p>
            <a:r>
              <a:rPr lang="en-US" dirty="0" err="1">
                <a:solidFill>
                  <a:srgbClr val="C00000"/>
                </a:solidFill>
                <a:cs typeface="Arial" charset="0"/>
              </a:rPr>
              <a:t>ZetWork</a:t>
            </a:r>
            <a:endParaRPr lang="en-US" dirty="0" smtClean="0">
              <a:solidFill>
                <a:srgbClr val="C00000"/>
              </a:solidFill>
              <a:cs typeface="Arial" charset="0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9239" y="666750"/>
            <a:ext cx="8759825" cy="4068366"/>
          </a:xfrm>
        </p:spPr>
        <p:txBody>
          <a:bodyPr rIns="104933"/>
          <a:lstStyle/>
          <a:p>
            <a:pPr marL="4572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 smtClean="0"/>
              <a:t>Demo</a:t>
            </a:r>
            <a:r>
              <a:rPr lang="en-US" altLang="zh-CN" b="1" dirty="0" smtClean="0"/>
              <a:t>:</a:t>
            </a:r>
            <a:r>
              <a:rPr lang="zh-CN" altLang="en-US" b="1" dirty="0" smtClean="0"/>
              <a:t> </a:t>
            </a:r>
            <a:r>
              <a:rPr lang="en-US" dirty="0"/>
              <a:t>Search User</a:t>
            </a:r>
          </a:p>
          <a:p>
            <a:pPr lvl="1">
              <a:spcBef>
                <a:spcPts val="0"/>
              </a:spcBef>
            </a:pPr>
            <a:endParaRPr lang="en-US" sz="2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1" y="1441594"/>
            <a:ext cx="7848600" cy="33197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4219290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1" y="4908948"/>
            <a:ext cx="531813" cy="20716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91" tIns="32146" rIns="64291" bIns="32146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A2A1288-B6D6-4428-895C-19FB3DD6AA66}" type="slidenum">
              <a:rPr lang="en-US" smtClean="0"/>
              <a:pPr eaLnBrk="1" hangingPunct="1"/>
              <a:t>21</a:t>
            </a:fld>
            <a:endParaRPr lang="en-US" smtClean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85750"/>
            <a:ext cx="8078787" cy="373856"/>
          </a:xfrm>
        </p:spPr>
        <p:txBody>
          <a:bodyPr rIns="104933"/>
          <a:lstStyle/>
          <a:p>
            <a:r>
              <a:rPr lang="en-US" dirty="0" err="1">
                <a:solidFill>
                  <a:srgbClr val="C00000"/>
                </a:solidFill>
                <a:cs typeface="Arial" charset="0"/>
              </a:rPr>
              <a:t>ZetWork</a:t>
            </a:r>
            <a:endParaRPr lang="en-US" dirty="0" smtClean="0">
              <a:solidFill>
                <a:srgbClr val="C00000"/>
              </a:solidFill>
              <a:cs typeface="Arial" charset="0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9239" y="666750"/>
            <a:ext cx="8759825" cy="4068366"/>
          </a:xfrm>
        </p:spPr>
        <p:txBody>
          <a:bodyPr rIns="104933"/>
          <a:lstStyle/>
          <a:p>
            <a:pPr marL="4572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 smtClean="0"/>
              <a:t>Demo</a:t>
            </a:r>
            <a:r>
              <a:rPr lang="en-US" altLang="zh-CN" b="1" dirty="0" smtClean="0"/>
              <a:t>:</a:t>
            </a:r>
            <a:r>
              <a:rPr lang="zh-CN" altLang="en-US" b="1" dirty="0" smtClean="0"/>
              <a:t> </a:t>
            </a:r>
            <a:r>
              <a:rPr lang="en-US" dirty="0"/>
              <a:t>Share</a:t>
            </a:r>
          </a:p>
          <a:p>
            <a:pPr lvl="1">
              <a:spcBef>
                <a:spcPts val="0"/>
              </a:spcBef>
            </a:pPr>
            <a:endParaRPr lang="en-US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1" y="1811583"/>
            <a:ext cx="7543800" cy="28968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109132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1" y="4908948"/>
            <a:ext cx="531813" cy="20716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91" tIns="32146" rIns="64291" bIns="32146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A2A1288-B6D6-4428-895C-19FB3DD6AA66}" type="slidenum">
              <a:rPr lang="en-US" smtClean="0"/>
              <a:pPr eaLnBrk="1" hangingPunct="1"/>
              <a:t>22</a:t>
            </a:fld>
            <a:endParaRPr lang="en-US" smtClean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85750"/>
            <a:ext cx="8078787" cy="373856"/>
          </a:xfrm>
        </p:spPr>
        <p:txBody>
          <a:bodyPr rIns="104933"/>
          <a:lstStyle/>
          <a:p>
            <a:r>
              <a:rPr lang="en-US" dirty="0" err="1">
                <a:solidFill>
                  <a:srgbClr val="C00000"/>
                </a:solidFill>
                <a:cs typeface="Arial" charset="0"/>
              </a:rPr>
              <a:t>ZetWork</a:t>
            </a:r>
            <a:endParaRPr lang="en-US" dirty="0" smtClean="0">
              <a:solidFill>
                <a:srgbClr val="C00000"/>
              </a:solidFill>
              <a:cs typeface="Arial" charset="0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9239" y="666750"/>
            <a:ext cx="8759825" cy="4068366"/>
          </a:xfrm>
        </p:spPr>
        <p:txBody>
          <a:bodyPr rIns="104933"/>
          <a:lstStyle/>
          <a:p>
            <a:pPr marL="4572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 smtClean="0"/>
              <a:t>Demo</a:t>
            </a:r>
            <a:r>
              <a:rPr lang="en-US" altLang="zh-CN" b="1" dirty="0" smtClean="0"/>
              <a:t>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Follow</a:t>
            </a:r>
            <a:endParaRPr lang="en-US" dirty="0"/>
          </a:p>
          <a:p>
            <a:pPr lvl="1">
              <a:spcBef>
                <a:spcPts val="0"/>
              </a:spcBef>
            </a:pPr>
            <a:endParaRPr lang="en-US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851" y="1428750"/>
            <a:ext cx="4546600" cy="298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892597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1" y="4908948"/>
            <a:ext cx="531813" cy="20716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91" tIns="32146" rIns="64291" bIns="32146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A2A1288-B6D6-4428-895C-19FB3DD6AA66}" type="slidenum">
              <a:rPr lang="en-US" smtClean="0"/>
              <a:pPr eaLnBrk="1" hangingPunct="1"/>
              <a:t>23</a:t>
            </a:fld>
            <a:endParaRPr lang="en-US" smtClean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85750"/>
            <a:ext cx="8078787" cy="373856"/>
          </a:xfrm>
        </p:spPr>
        <p:txBody>
          <a:bodyPr rIns="104933"/>
          <a:lstStyle/>
          <a:p>
            <a:r>
              <a:rPr lang="en-US" dirty="0" err="1">
                <a:solidFill>
                  <a:srgbClr val="C00000"/>
                </a:solidFill>
                <a:cs typeface="Arial" charset="0"/>
              </a:rPr>
              <a:t>ZetWork</a:t>
            </a:r>
            <a:endParaRPr lang="en-US" dirty="0" smtClean="0">
              <a:solidFill>
                <a:srgbClr val="C00000"/>
              </a:solidFill>
              <a:cs typeface="Arial" charset="0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9239" y="666750"/>
            <a:ext cx="8759825" cy="4068366"/>
          </a:xfrm>
        </p:spPr>
        <p:txBody>
          <a:bodyPr rIns="104933"/>
          <a:lstStyle/>
          <a:p>
            <a:pPr marL="4572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 smtClean="0"/>
              <a:t>Demo</a:t>
            </a:r>
            <a:r>
              <a:rPr lang="en-US" altLang="zh-CN" b="1" dirty="0" smtClean="0"/>
              <a:t>:</a:t>
            </a:r>
            <a:r>
              <a:rPr lang="zh-CN" altLang="en-US" b="1" dirty="0" smtClean="0"/>
              <a:t> </a:t>
            </a:r>
            <a:r>
              <a:rPr lang="en-US" dirty="0"/>
              <a:t>Location</a:t>
            </a:r>
          </a:p>
          <a:p>
            <a:pPr lvl="1">
              <a:spcBef>
                <a:spcPts val="0"/>
              </a:spcBef>
            </a:pPr>
            <a:endParaRPr lang="en-US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1" y="1504950"/>
            <a:ext cx="7162800" cy="31156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574324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1" y="4908948"/>
            <a:ext cx="531813" cy="20716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91" tIns="32146" rIns="64291" bIns="32146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A2A1288-B6D6-4428-895C-19FB3DD6AA66}" type="slidenum">
              <a:rPr lang="en-US" smtClean="0"/>
              <a:pPr eaLnBrk="1" hangingPunct="1"/>
              <a:t>24</a:t>
            </a:fld>
            <a:endParaRPr lang="en-US" smtClean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85750"/>
            <a:ext cx="8078787" cy="373856"/>
          </a:xfrm>
        </p:spPr>
        <p:txBody>
          <a:bodyPr rIns="104933"/>
          <a:lstStyle/>
          <a:p>
            <a:r>
              <a:rPr lang="en-US" dirty="0" err="1">
                <a:solidFill>
                  <a:srgbClr val="C00000"/>
                </a:solidFill>
                <a:cs typeface="Arial" charset="0"/>
              </a:rPr>
              <a:t>ZetWork</a:t>
            </a:r>
            <a:endParaRPr lang="en-US" dirty="0" smtClean="0">
              <a:solidFill>
                <a:srgbClr val="C00000"/>
              </a:solidFill>
              <a:cs typeface="Arial" charset="0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9239" y="666750"/>
            <a:ext cx="8759825" cy="4068366"/>
          </a:xfrm>
        </p:spPr>
        <p:txBody>
          <a:bodyPr rIns="104933"/>
          <a:lstStyle/>
          <a:p>
            <a:r>
              <a:rPr lang="en-US" b="1" dirty="0" smtClean="0"/>
              <a:t>Demo</a:t>
            </a:r>
            <a:r>
              <a:rPr lang="en-US" altLang="zh-CN" b="1" dirty="0" smtClean="0"/>
              <a:t>:</a:t>
            </a:r>
            <a:r>
              <a:rPr lang="zh-CN" altLang="en-US" b="1" dirty="0" smtClean="0"/>
              <a:t> </a:t>
            </a:r>
            <a:r>
              <a:rPr lang="en-US" dirty="0"/>
              <a:t>Optional </a:t>
            </a:r>
            <a:r>
              <a:rPr lang="en-US" dirty="0" smtClean="0"/>
              <a:t>Features:</a:t>
            </a:r>
            <a:r>
              <a:rPr lang="zh-CN" altLang="en-US" dirty="0" smtClean="0"/>
              <a:t>  </a:t>
            </a:r>
            <a:r>
              <a:rPr lang="en-US" dirty="0" smtClean="0"/>
              <a:t>Unfollow</a:t>
            </a:r>
            <a:endParaRPr lang="en-US" dirty="0"/>
          </a:p>
          <a:p>
            <a:pPr lvl="1">
              <a:spcBef>
                <a:spcPts val="0"/>
              </a:spcBef>
            </a:pPr>
            <a:endParaRPr lang="en-US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614" y="1608177"/>
            <a:ext cx="2816174" cy="29034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67" y="1562553"/>
            <a:ext cx="4546600" cy="298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4464573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1" y="4908948"/>
            <a:ext cx="531813" cy="20716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91" tIns="32146" rIns="64291" bIns="32146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A2A1288-B6D6-4428-895C-19FB3DD6AA66}" type="slidenum">
              <a:rPr lang="en-US" smtClean="0"/>
              <a:pPr eaLnBrk="1" hangingPunct="1"/>
              <a:t>25</a:t>
            </a:fld>
            <a:endParaRPr lang="en-US" smtClean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85750"/>
            <a:ext cx="8078787" cy="373856"/>
          </a:xfrm>
        </p:spPr>
        <p:txBody>
          <a:bodyPr rIns="104933"/>
          <a:lstStyle/>
          <a:p>
            <a:r>
              <a:rPr lang="en-US" dirty="0" err="1">
                <a:solidFill>
                  <a:srgbClr val="C00000"/>
                </a:solidFill>
                <a:cs typeface="Arial" charset="0"/>
              </a:rPr>
              <a:t>ZetWork</a:t>
            </a:r>
            <a:endParaRPr lang="en-US" dirty="0" smtClean="0">
              <a:solidFill>
                <a:srgbClr val="C00000"/>
              </a:solidFill>
              <a:cs typeface="Arial" charset="0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9239" y="666750"/>
            <a:ext cx="8759825" cy="4068366"/>
          </a:xfrm>
        </p:spPr>
        <p:txBody>
          <a:bodyPr rIns="104933"/>
          <a:lstStyle/>
          <a:p>
            <a:r>
              <a:rPr lang="en-US" b="1" dirty="0" smtClean="0"/>
              <a:t>Demo</a:t>
            </a:r>
            <a:r>
              <a:rPr lang="en-US" altLang="zh-CN" b="1" dirty="0" smtClean="0"/>
              <a:t>:</a:t>
            </a:r>
            <a:r>
              <a:rPr lang="zh-CN" altLang="en-US" b="1" dirty="0" smtClean="0"/>
              <a:t> </a:t>
            </a:r>
            <a:r>
              <a:rPr lang="en-US" dirty="0"/>
              <a:t>Optional </a:t>
            </a:r>
            <a:r>
              <a:rPr lang="en-US" dirty="0" smtClean="0"/>
              <a:t>Features:</a:t>
            </a:r>
            <a:r>
              <a:rPr lang="zh-CN" altLang="en-US" dirty="0" smtClean="0"/>
              <a:t>   </a:t>
            </a:r>
            <a:r>
              <a:rPr lang="en-US" dirty="0" smtClean="0"/>
              <a:t>Edit </a:t>
            </a:r>
            <a:r>
              <a:rPr lang="en-US" dirty="0"/>
              <a:t>User Profile</a:t>
            </a:r>
          </a:p>
          <a:p>
            <a:pPr lvl="1">
              <a:spcBef>
                <a:spcPts val="0"/>
              </a:spcBef>
            </a:pPr>
            <a:endParaRPr lang="en-US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860" y="1422798"/>
            <a:ext cx="4117065" cy="34861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2026588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1" y="4908948"/>
            <a:ext cx="531813" cy="20716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91" tIns="32146" rIns="64291" bIns="32146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A2A1288-B6D6-4428-895C-19FB3DD6AA66}" type="slidenum">
              <a:rPr lang="en-US" smtClean="0"/>
              <a:pPr eaLnBrk="1" hangingPunct="1"/>
              <a:t>26</a:t>
            </a:fld>
            <a:endParaRPr lang="en-US" smtClean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85750"/>
            <a:ext cx="8078787" cy="373856"/>
          </a:xfrm>
        </p:spPr>
        <p:txBody>
          <a:bodyPr rIns="104933"/>
          <a:lstStyle/>
          <a:p>
            <a:r>
              <a:rPr lang="en-US" dirty="0" err="1">
                <a:solidFill>
                  <a:srgbClr val="C00000"/>
                </a:solidFill>
                <a:cs typeface="Arial" charset="0"/>
              </a:rPr>
              <a:t>ZetWork</a:t>
            </a:r>
            <a:endParaRPr lang="en-US" dirty="0" smtClean="0">
              <a:solidFill>
                <a:srgbClr val="C00000"/>
              </a:solidFill>
              <a:cs typeface="Arial" charset="0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9239" y="666750"/>
            <a:ext cx="8759825" cy="4068366"/>
          </a:xfrm>
        </p:spPr>
        <p:txBody>
          <a:bodyPr rIns="104933"/>
          <a:lstStyle/>
          <a:p>
            <a:pPr marL="4572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 smtClean="0"/>
              <a:t>Conclusions and future work</a:t>
            </a:r>
            <a:endParaRPr lang="zh-CN" altLang="en-US" b="1" dirty="0" smtClean="0"/>
          </a:p>
          <a:p>
            <a:pPr marL="4572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zh-CN" altLang="en-US" b="1" dirty="0"/>
          </a:p>
          <a:p>
            <a:pPr marL="4572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b="1" dirty="0" smtClean="0"/>
              <a:t>Conclusion:</a:t>
            </a:r>
            <a:endParaRPr lang="zh-CN" altLang="en-US" b="1" dirty="0" smtClean="0"/>
          </a:p>
          <a:p>
            <a:pPr marL="4572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b="1" dirty="0" smtClean="0"/>
              <a:t>Implemented Social Network Features in this Project</a:t>
            </a:r>
            <a:endParaRPr lang="zh-CN" altLang="en-US" b="1" dirty="0" smtClean="0"/>
          </a:p>
          <a:p>
            <a:pPr marL="4572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zh-CN" altLang="en-US" b="1" dirty="0" smtClean="0"/>
          </a:p>
          <a:p>
            <a:pPr marL="4572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b="1" dirty="0" smtClean="0"/>
              <a:t>Future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Work:</a:t>
            </a:r>
            <a:endParaRPr lang="zh-CN" altLang="en-US" b="1" dirty="0"/>
          </a:p>
          <a:p>
            <a:r>
              <a:rPr lang="zh-CN" altLang="en-US" sz="1800" dirty="0" smtClean="0"/>
              <a:t>       </a:t>
            </a:r>
            <a:r>
              <a:rPr lang="en-US" altLang="zh-CN" sz="1800" dirty="0" smtClean="0"/>
              <a:t>I</a:t>
            </a:r>
            <a:r>
              <a:rPr lang="en-US" sz="1800" dirty="0" smtClean="0"/>
              <a:t>: </a:t>
            </a:r>
            <a:r>
              <a:rPr lang="en-US" sz="1800" dirty="0"/>
              <a:t>Active Log </a:t>
            </a:r>
            <a:r>
              <a:rPr lang="en-US" sz="1800" dirty="0" smtClean="0"/>
              <a:t>Feature</a:t>
            </a:r>
            <a:endParaRPr lang="zh-CN" altLang="en-US" sz="1800" dirty="0" smtClean="0"/>
          </a:p>
          <a:p>
            <a:r>
              <a:rPr lang="zh-CN" altLang="en-US" sz="1800" dirty="0" smtClean="0"/>
              <a:t>       </a:t>
            </a:r>
            <a:r>
              <a:rPr lang="en-US" altLang="zh-CN" sz="1800" dirty="0" smtClean="0"/>
              <a:t>II</a:t>
            </a:r>
            <a:r>
              <a:rPr lang="en-US" sz="1800" dirty="0" smtClean="0"/>
              <a:t>: </a:t>
            </a:r>
            <a:r>
              <a:rPr lang="en-US" sz="1800" dirty="0"/>
              <a:t>Live Chatting Feature</a:t>
            </a:r>
          </a:p>
          <a:p>
            <a:r>
              <a:rPr lang="zh-CN" altLang="en-US" sz="1800" dirty="0"/>
              <a:t> </a:t>
            </a:r>
            <a:r>
              <a:rPr lang="zh-CN" altLang="en-US" sz="1800" dirty="0" smtClean="0"/>
              <a:t>      </a:t>
            </a:r>
            <a:r>
              <a:rPr lang="en-US" altLang="zh-CN" sz="1800" dirty="0" smtClean="0"/>
              <a:t>III</a:t>
            </a:r>
            <a:r>
              <a:rPr lang="en-US" sz="1800" dirty="0" smtClean="0"/>
              <a:t>: Third Party </a:t>
            </a:r>
            <a:r>
              <a:rPr lang="en-US" sz="1800" dirty="0" err="1" smtClean="0"/>
              <a:t>Idetification</a:t>
            </a:r>
            <a:endParaRPr lang="en-US" sz="1800" dirty="0"/>
          </a:p>
          <a:p>
            <a:pPr>
              <a:spcBef>
                <a:spcPts val="0"/>
              </a:spcBef>
            </a:pPr>
            <a:endParaRPr lang="en-US" dirty="0" smtClean="0"/>
          </a:p>
          <a:p>
            <a:pPr lvl="1">
              <a:spcBef>
                <a:spcPts val="0"/>
              </a:spcBef>
            </a:pPr>
            <a:endParaRPr lang="en-US" sz="2000" dirty="0" smtClean="0"/>
          </a:p>
          <a:p>
            <a:pPr lvl="1">
              <a:spcBef>
                <a:spcPts val="0"/>
              </a:spcBef>
            </a:pPr>
            <a:endParaRPr lang="en-US" sz="2000" dirty="0" smtClean="0"/>
          </a:p>
          <a:p>
            <a:pPr lvl="1">
              <a:spcBef>
                <a:spcPts val="0"/>
              </a:spcBef>
            </a:pPr>
            <a:endParaRPr lang="en-US" sz="2000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61109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Questions?</a:t>
            </a:r>
          </a:p>
        </p:txBody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217" name="Shape 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825" y="1759712"/>
            <a:ext cx="5213125" cy="2606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1" y="4908948"/>
            <a:ext cx="531813" cy="20716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91" tIns="32146" rIns="64291" bIns="32146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A2A1288-B6D6-4428-895C-19FB3DD6AA66}" type="slidenum">
              <a:rPr lang="en-US" smtClean="0"/>
              <a:pPr eaLnBrk="1" hangingPunct="1"/>
              <a:t>2</a:t>
            </a:fld>
            <a:endParaRPr lang="en-US" smtClean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85750"/>
            <a:ext cx="8078787" cy="373856"/>
          </a:xfrm>
        </p:spPr>
        <p:txBody>
          <a:bodyPr rIns="104933"/>
          <a:lstStyle/>
          <a:p>
            <a:r>
              <a:rPr lang="en-US" dirty="0" err="1" smtClean="0">
                <a:solidFill>
                  <a:srgbClr val="C00000"/>
                </a:solidFill>
                <a:cs typeface="Arial" charset="0"/>
              </a:rPr>
              <a:t>ZetWork</a:t>
            </a:r>
            <a:endParaRPr lang="en-US" dirty="0" smtClean="0">
              <a:solidFill>
                <a:srgbClr val="C00000"/>
              </a:solidFill>
              <a:cs typeface="Arial" charset="0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9239" y="666750"/>
            <a:ext cx="8759825" cy="4068366"/>
          </a:xfrm>
        </p:spPr>
        <p:txBody>
          <a:bodyPr rIns="104933"/>
          <a:lstStyle/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 smtClean="0"/>
              <a:t>Introduction</a:t>
            </a:r>
            <a:r>
              <a:rPr lang="en-US" altLang="zh-CN" b="1" dirty="0" smtClean="0"/>
              <a:t>: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Social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Net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Work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for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Researcher</a:t>
            </a:r>
            <a:endParaRPr lang="en-US" dirty="0"/>
          </a:p>
          <a:p>
            <a:pPr>
              <a:spcBef>
                <a:spcPts val="0"/>
              </a:spcBef>
            </a:pPr>
            <a:endParaRPr lang="zh-CN" altLang="en-US" dirty="0" smtClean="0"/>
          </a:p>
          <a:p>
            <a:pPr>
              <a:spcBef>
                <a:spcPts val="0"/>
              </a:spcBef>
            </a:pPr>
            <a:endParaRPr lang="en-US" dirty="0" smtClean="0"/>
          </a:p>
          <a:p>
            <a:pPr lvl="1">
              <a:spcBef>
                <a:spcPts val="0"/>
              </a:spcBef>
            </a:pPr>
            <a:endParaRPr lang="en-US" sz="2000" dirty="0" smtClean="0"/>
          </a:p>
          <a:p>
            <a:pPr lvl="1">
              <a:spcBef>
                <a:spcPts val="0"/>
              </a:spcBef>
            </a:pPr>
            <a:endParaRPr lang="en-US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668" y="1205456"/>
            <a:ext cx="6267449" cy="37034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63089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1" y="4908948"/>
            <a:ext cx="531813" cy="20716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91" tIns="32146" rIns="64291" bIns="32146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A2A1288-B6D6-4428-895C-19FB3DD6AA66}" type="slidenum">
              <a:rPr lang="en-US" smtClean="0"/>
              <a:pPr eaLnBrk="1" hangingPunct="1"/>
              <a:t>3</a:t>
            </a:fld>
            <a:endParaRPr lang="en-US" smtClean="0"/>
          </a:p>
        </p:txBody>
      </p:sp>
      <p:pic>
        <p:nvPicPr>
          <p:cNvPr id="2" name="图片 1" descr="Screen Shot 2015-12-11 at 10.49.05.png"/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-628650"/>
            <a:ext cx="9448800" cy="6266392"/>
          </a:xfrm>
          <a:prstGeom prst="rect">
            <a:avLst/>
          </a:prstGeom>
        </p:spPr>
      </p:pic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9239" y="666750"/>
            <a:ext cx="8759825" cy="4068366"/>
          </a:xfrm>
        </p:spPr>
        <p:txBody>
          <a:bodyPr rIns="104933"/>
          <a:lstStyle/>
          <a:p>
            <a:pPr marL="4572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 smtClean="0"/>
              <a:t>Motivation</a:t>
            </a:r>
          </a:p>
          <a:p>
            <a:pPr lvl="1">
              <a:spcBef>
                <a:spcPts val="0"/>
              </a:spcBef>
            </a:pPr>
            <a:endParaRPr lang="zh-CN" altLang="en-US" sz="2000" dirty="0" smtClean="0"/>
          </a:p>
          <a:p>
            <a:pPr lvl="1">
              <a:spcBef>
                <a:spcPts val="0"/>
              </a:spcBef>
            </a:pPr>
            <a:r>
              <a:rPr lang="en-US" altLang="zh-CN" sz="2000" dirty="0" smtClean="0"/>
              <a:t>	</a:t>
            </a:r>
            <a:r>
              <a:rPr lang="zh-CN" altLang="en-US" sz="2000" dirty="0" smtClean="0"/>
              <a:t>  </a:t>
            </a:r>
            <a:r>
              <a:rPr lang="en-US" altLang="zh-CN" sz="2000" dirty="0" smtClean="0"/>
              <a:t>Idea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of</a:t>
            </a:r>
            <a:r>
              <a:rPr lang="zh-CN" altLang="en-US" sz="2000" dirty="0" smtClean="0"/>
              <a:t>  </a:t>
            </a:r>
            <a:r>
              <a:rPr lang="en-US" altLang="zh-CN" sz="2000" dirty="0" smtClean="0"/>
              <a:t>“</a:t>
            </a:r>
            <a:r>
              <a:rPr lang="en-US" sz="2000" dirty="0" smtClean="0"/>
              <a:t>Twitter” </a:t>
            </a:r>
            <a:r>
              <a:rPr lang="en-US" sz="2000" dirty="0"/>
              <a:t>within the company </a:t>
            </a:r>
            <a:endParaRPr lang="en-US" altLang="zh-CN" sz="2000" dirty="0"/>
          </a:p>
          <a:p>
            <a:pPr lvl="1">
              <a:spcBef>
                <a:spcPts val="0"/>
              </a:spcBef>
            </a:pPr>
            <a:r>
              <a:rPr lang="en-US" sz="2000" dirty="0"/>
              <a:t> </a:t>
            </a:r>
            <a:r>
              <a:rPr lang="en-US" sz="2000" dirty="0" smtClean="0"/>
              <a:t>  </a:t>
            </a:r>
          </a:p>
          <a:p>
            <a:pPr lvl="1">
              <a:spcBef>
                <a:spcPts val="0"/>
              </a:spcBef>
            </a:pPr>
            <a:r>
              <a:rPr lang="en-US" sz="2000" dirty="0" smtClean="0"/>
              <a:t>	  Micro</a:t>
            </a:r>
            <a:r>
              <a:rPr lang="en-US" altLang="zh-CN" sz="2000" dirty="0" smtClean="0"/>
              <a:t>-</a:t>
            </a:r>
            <a:r>
              <a:rPr lang="en-US" sz="2000" dirty="0" smtClean="0"/>
              <a:t>blogging better </a:t>
            </a:r>
            <a:r>
              <a:rPr lang="en-US" sz="2000" dirty="0"/>
              <a:t>suited to </a:t>
            </a:r>
            <a:r>
              <a:rPr lang="en-US" sz="2000" dirty="0" smtClean="0"/>
              <a:t>group</a:t>
            </a:r>
            <a:endParaRPr lang="en-US" altLang="zh-CN" sz="2000" dirty="0" smtClean="0"/>
          </a:p>
          <a:p>
            <a:pPr lvl="1">
              <a:spcBef>
                <a:spcPts val="0"/>
              </a:spcBef>
            </a:pPr>
            <a:endParaRPr lang="zh-CN" altLang="en-US" sz="2000" dirty="0"/>
          </a:p>
          <a:p>
            <a:pPr lvl="1">
              <a:spcBef>
                <a:spcPts val="0"/>
              </a:spcBef>
            </a:pPr>
            <a:endParaRPr lang="en-US" sz="2000" dirty="0" smtClean="0"/>
          </a:p>
          <a:p>
            <a:pPr lvl="1">
              <a:spcBef>
                <a:spcPts val="0"/>
              </a:spcBef>
            </a:pPr>
            <a:endParaRPr lang="en-US" sz="2000" dirty="0" smtClean="0"/>
          </a:p>
          <a:p>
            <a:pPr lvl="1">
              <a:spcBef>
                <a:spcPts val="0"/>
              </a:spcBef>
            </a:pPr>
            <a:endParaRPr lang="en-US" sz="2000" dirty="0" smtClean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85750"/>
            <a:ext cx="8078787" cy="373856"/>
          </a:xfrm>
        </p:spPr>
        <p:txBody>
          <a:bodyPr rIns="104933"/>
          <a:lstStyle/>
          <a:p>
            <a:r>
              <a:rPr lang="en-US" dirty="0" err="1">
                <a:solidFill>
                  <a:srgbClr val="C00000"/>
                </a:solidFill>
                <a:cs typeface="Arial" charset="0"/>
              </a:rPr>
              <a:t>ZetWork</a:t>
            </a:r>
            <a:endParaRPr lang="en-US" dirty="0" smtClean="0">
              <a:solidFill>
                <a:srgbClr val="C00000"/>
              </a:solidFill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737432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1" y="4908948"/>
            <a:ext cx="531813" cy="20716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91" tIns="32146" rIns="64291" bIns="32146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A2A1288-B6D6-4428-895C-19FB3DD6AA66}" type="slidenum">
              <a:rPr lang="en-US" smtClean="0"/>
              <a:pPr eaLnBrk="1" hangingPunct="1"/>
              <a:t>4</a:t>
            </a:fld>
            <a:endParaRPr lang="en-US" smtClean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85750"/>
            <a:ext cx="8078787" cy="373856"/>
          </a:xfrm>
        </p:spPr>
        <p:txBody>
          <a:bodyPr rIns="104933"/>
          <a:lstStyle/>
          <a:p>
            <a:r>
              <a:rPr lang="en-US" dirty="0" err="1">
                <a:solidFill>
                  <a:srgbClr val="C00000"/>
                </a:solidFill>
                <a:cs typeface="Arial" charset="0"/>
              </a:rPr>
              <a:t>ZetWork</a:t>
            </a:r>
            <a:endParaRPr lang="en-US" dirty="0" smtClean="0">
              <a:solidFill>
                <a:srgbClr val="C00000"/>
              </a:solidFill>
              <a:cs typeface="Arial" charset="0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9239" y="666750"/>
            <a:ext cx="8759825" cy="4068366"/>
          </a:xfrm>
        </p:spPr>
        <p:txBody>
          <a:bodyPr rIns="104933"/>
          <a:lstStyle/>
          <a:p>
            <a:pPr marL="4572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 smtClean="0"/>
              <a:t>Related work</a:t>
            </a:r>
          </a:p>
          <a:p>
            <a:pPr lvl="1">
              <a:spcBef>
                <a:spcPts val="0"/>
              </a:spcBef>
            </a:pPr>
            <a:endParaRPr lang="en-US" sz="2000" dirty="0" smtClean="0"/>
          </a:p>
          <a:p>
            <a:pPr lvl="1">
              <a:spcBef>
                <a:spcPts val="0"/>
              </a:spcBef>
            </a:pPr>
            <a:r>
              <a:rPr lang="en-US" sz="2000" dirty="0" smtClean="0"/>
              <a:t>	Based on the Apache project</a:t>
            </a:r>
          </a:p>
          <a:p>
            <a:pPr lvl="1">
              <a:spcBef>
                <a:spcPts val="0"/>
              </a:spcBef>
            </a:pPr>
            <a:endParaRPr lang="en-US" sz="2000" dirty="0"/>
          </a:p>
          <a:p>
            <a:pPr lvl="1">
              <a:spcBef>
                <a:spcPts val="0"/>
              </a:spcBef>
            </a:pPr>
            <a:r>
              <a:rPr lang="en-US" sz="2000" dirty="0" smtClean="0"/>
              <a:t>	Utilize the User model controller framework</a:t>
            </a:r>
          </a:p>
          <a:p>
            <a:pPr lvl="1">
              <a:spcBef>
                <a:spcPts val="0"/>
              </a:spcBef>
            </a:pPr>
            <a:endParaRPr lang="en-US" sz="2000" dirty="0"/>
          </a:p>
          <a:p>
            <a:pPr lvl="1">
              <a:spcBef>
                <a:spcPts val="0"/>
              </a:spcBef>
            </a:pPr>
            <a:endParaRPr lang="en-US" sz="2000" dirty="0" smtClean="0"/>
          </a:p>
          <a:p>
            <a:pPr lvl="1">
              <a:spcBef>
                <a:spcPts val="0"/>
              </a:spcBef>
            </a:pPr>
            <a:endParaRPr lang="en-US" sz="2000" dirty="0" smtClean="0"/>
          </a:p>
          <a:p>
            <a:pPr lvl="1">
              <a:spcBef>
                <a:spcPts val="0"/>
              </a:spcBef>
            </a:pPr>
            <a:endParaRPr lang="en-US" sz="2000" dirty="0" smtClean="0"/>
          </a:p>
        </p:txBody>
      </p:sp>
      <p:pic>
        <p:nvPicPr>
          <p:cNvPr id="3" name="图片 2" descr="Screen Shot 2015-12-11 at 10.51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571750"/>
            <a:ext cx="3664527" cy="22699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643371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1" y="4908948"/>
            <a:ext cx="531813" cy="20716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91" tIns="32146" rIns="64291" bIns="32146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A2A1288-B6D6-4428-895C-19FB3DD6AA66}" type="slidenum">
              <a:rPr lang="en-US" smtClean="0"/>
              <a:pPr eaLnBrk="1" hangingPunct="1"/>
              <a:t>5</a:t>
            </a:fld>
            <a:endParaRPr lang="en-US" smtClean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85750"/>
            <a:ext cx="8078787" cy="373856"/>
          </a:xfrm>
        </p:spPr>
        <p:txBody>
          <a:bodyPr rIns="104933"/>
          <a:lstStyle/>
          <a:p>
            <a:r>
              <a:rPr lang="en-US" dirty="0" err="1" smtClean="0">
                <a:solidFill>
                  <a:srgbClr val="C00000"/>
                </a:solidFill>
                <a:cs typeface="Arial" charset="0"/>
              </a:rPr>
              <a:t>ZetWork</a:t>
            </a:r>
            <a:endParaRPr lang="en-US" dirty="0" smtClean="0">
              <a:solidFill>
                <a:srgbClr val="C00000"/>
              </a:solidFill>
              <a:cs typeface="Arial" charset="0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9239" y="666750"/>
            <a:ext cx="8759825" cy="4068366"/>
          </a:xfrm>
        </p:spPr>
        <p:txBody>
          <a:bodyPr rIns="104933"/>
          <a:lstStyle/>
          <a:p>
            <a:pPr lvl="0">
              <a:spcBef>
                <a:spcPts val="0"/>
              </a:spcBef>
            </a:pPr>
            <a:r>
              <a:rPr lang="en-US" altLang="zh-CN" sz="1800" b="1" dirty="0" smtClean="0"/>
              <a:t>System</a:t>
            </a:r>
            <a:r>
              <a:rPr lang="zh-CN" altLang="en-US" sz="1800" b="1" dirty="0" smtClean="0"/>
              <a:t> </a:t>
            </a:r>
            <a:r>
              <a:rPr lang="en-US" altLang="zh-CN" sz="1800" b="1" dirty="0" smtClean="0"/>
              <a:t>Design:</a:t>
            </a:r>
            <a:r>
              <a:rPr lang="zh-CN" altLang="en-US" sz="1800" b="1" dirty="0" smtClean="0"/>
              <a:t> </a:t>
            </a:r>
            <a:r>
              <a:rPr lang="en-US" altLang="zh-CN" sz="1800" b="1" dirty="0" smtClean="0"/>
              <a:t>Overview</a:t>
            </a:r>
            <a:endParaRPr lang="en-US" sz="1800" b="1" dirty="0" smtClean="0"/>
          </a:p>
          <a:p>
            <a:pPr lvl="1">
              <a:spcBef>
                <a:spcPts val="0"/>
              </a:spcBef>
            </a:pPr>
            <a:endParaRPr lang="en-US" sz="2000" dirty="0" smtClean="0"/>
          </a:p>
          <a:p>
            <a:pPr lvl="1">
              <a:spcBef>
                <a:spcPts val="0"/>
              </a:spcBef>
            </a:pPr>
            <a:endParaRPr lang="en-US" sz="2000" dirty="0" smtClean="0"/>
          </a:p>
        </p:txBody>
      </p:sp>
      <p:pic>
        <p:nvPicPr>
          <p:cNvPr id="2" name="图片 1" descr="Screenshot 2015-12-11 10.03.5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3"/>
          <a:stretch/>
        </p:blipFill>
        <p:spPr>
          <a:xfrm>
            <a:off x="3987378" y="31696"/>
            <a:ext cx="5122697" cy="493984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124200" y="1428750"/>
            <a:ext cx="883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Backend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124200" y="3790950"/>
            <a:ext cx="903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Frontend</a:t>
            </a:r>
            <a:endParaRPr kumimoji="1"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219096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1" y="4908948"/>
            <a:ext cx="531813" cy="20716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91" tIns="32146" rIns="64291" bIns="32146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A2A1288-B6D6-4428-895C-19FB3DD6AA66}" type="slidenum">
              <a:rPr lang="en-US" smtClean="0"/>
              <a:pPr eaLnBrk="1" hangingPunct="1"/>
              <a:t>6</a:t>
            </a:fld>
            <a:endParaRPr lang="en-US" smtClean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85750"/>
            <a:ext cx="8078787" cy="373856"/>
          </a:xfrm>
        </p:spPr>
        <p:txBody>
          <a:bodyPr rIns="104933"/>
          <a:lstStyle/>
          <a:p>
            <a:r>
              <a:rPr lang="en-US" dirty="0" err="1">
                <a:solidFill>
                  <a:srgbClr val="C00000"/>
                </a:solidFill>
                <a:cs typeface="Arial" charset="0"/>
              </a:rPr>
              <a:t>ZetWork</a:t>
            </a:r>
            <a:endParaRPr lang="en-US" dirty="0" smtClean="0">
              <a:solidFill>
                <a:srgbClr val="C00000"/>
              </a:solidFill>
              <a:cs typeface="Arial" charset="0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9239" y="666750"/>
            <a:ext cx="8759825" cy="4068366"/>
          </a:xfrm>
        </p:spPr>
        <p:txBody>
          <a:bodyPr rIns="104933"/>
          <a:lstStyle/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 smtClean="0"/>
              <a:t>System design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Backend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Class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UML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Part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1:</a:t>
            </a:r>
            <a:endParaRPr lang="en-US" dirty="0"/>
          </a:p>
          <a:p>
            <a:pPr lvl="1">
              <a:spcBef>
                <a:spcPts val="0"/>
              </a:spcBef>
            </a:pPr>
            <a:endParaRPr lang="en-US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20538"/>
            <a:ext cx="1844416" cy="30562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289" y="1420538"/>
            <a:ext cx="2004504" cy="16832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918" y="1420538"/>
            <a:ext cx="2152649" cy="14560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420538"/>
            <a:ext cx="1521179" cy="25990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8134814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1" y="4908948"/>
            <a:ext cx="531813" cy="20716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91" tIns="32146" rIns="64291" bIns="32146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A2A1288-B6D6-4428-895C-19FB3DD6AA66}" type="slidenum">
              <a:rPr lang="en-US" smtClean="0"/>
              <a:pPr eaLnBrk="1" hangingPunct="1"/>
              <a:t>7</a:t>
            </a:fld>
            <a:endParaRPr lang="en-US" smtClean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85750"/>
            <a:ext cx="8078787" cy="373856"/>
          </a:xfrm>
        </p:spPr>
        <p:txBody>
          <a:bodyPr rIns="104933"/>
          <a:lstStyle/>
          <a:p>
            <a:r>
              <a:rPr lang="en-US" dirty="0" err="1">
                <a:solidFill>
                  <a:srgbClr val="C00000"/>
                </a:solidFill>
                <a:cs typeface="Arial" charset="0"/>
              </a:rPr>
              <a:t>ZetWork</a:t>
            </a:r>
            <a:endParaRPr lang="en-US" dirty="0" smtClean="0">
              <a:solidFill>
                <a:srgbClr val="C00000"/>
              </a:solidFill>
              <a:cs typeface="Arial" charset="0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9239" y="666750"/>
            <a:ext cx="8759825" cy="4068366"/>
          </a:xfrm>
        </p:spPr>
        <p:txBody>
          <a:bodyPr rIns="104933"/>
          <a:lstStyle/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 smtClean="0"/>
              <a:t>System design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Backend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Class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UML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Part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2:</a:t>
            </a:r>
            <a:endParaRPr lang="en-US" dirty="0"/>
          </a:p>
          <a:p>
            <a:pPr lvl="1">
              <a:spcBef>
                <a:spcPts val="0"/>
              </a:spcBef>
            </a:pPr>
            <a:endParaRPr lang="en-US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044" y="1285081"/>
            <a:ext cx="3093513" cy="15557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650" y="1271893"/>
            <a:ext cx="2092889" cy="37159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688" y="3044677"/>
            <a:ext cx="3087869" cy="1943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21" y="1285081"/>
            <a:ext cx="1934198" cy="37152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442504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1" y="4908948"/>
            <a:ext cx="531813" cy="20716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91" tIns="32146" rIns="64291" bIns="32146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A2A1288-B6D6-4428-895C-19FB3DD6AA66}" type="slidenum">
              <a:rPr lang="en-US" smtClean="0"/>
              <a:pPr eaLnBrk="1" hangingPunct="1"/>
              <a:t>8</a:t>
            </a:fld>
            <a:endParaRPr lang="en-US" smtClean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85750"/>
            <a:ext cx="8078787" cy="373856"/>
          </a:xfrm>
        </p:spPr>
        <p:txBody>
          <a:bodyPr rIns="104933"/>
          <a:lstStyle/>
          <a:p>
            <a:r>
              <a:rPr lang="en-US" dirty="0" err="1">
                <a:solidFill>
                  <a:srgbClr val="C00000"/>
                </a:solidFill>
                <a:cs typeface="Arial" charset="0"/>
              </a:rPr>
              <a:t>ZetWork</a:t>
            </a:r>
            <a:endParaRPr lang="en-US" dirty="0" smtClean="0">
              <a:solidFill>
                <a:srgbClr val="C00000"/>
              </a:solidFill>
              <a:cs typeface="Arial" charset="0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9239" y="666750"/>
            <a:ext cx="8759825" cy="4068366"/>
          </a:xfrm>
        </p:spPr>
        <p:txBody>
          <a:bodyPr rIns="104933"/>
          <a:lstStyle/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 smtClean="0"/>
              <a:t>System design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Backend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Database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Schema:</a:t>
            </a:r>
            <a:endParaRPr lang="en-US" dirty="0"/>
          </a:p>
          <a:p>
            <a:pPr lvl="1">
              <a:spcBef>
                <a:spcPts val="0"/>
              </a:spcBef>
            </a:pPr>
            <a:endParaRPr lang="en-US" sz="2000" dirty="0" smtClean="0"/>
          </a:p>
        </p:txBody>
      </p:sp>
      <p:pic>
        <p:nvPicPr>
          <p:cNvPr id="2" name="图片 1" descr="屏幕快照 2015-12-11 08.19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267388"/>
            <a:ext cx="5357983" cy="36665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87163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HYyTHt3fEyKCiIhmWBCeU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HYyTHt3fEyKCiIhmWBCeU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HYyTHt3fEyKCiIhmWBCeU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HYyTHt3fEyKCiIhmWBCeU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HYyTHt3fEyKCiIhmWBCeU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HYyTHt3fEyKCiIhmWBCeU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HYyTHt3fEyKCiIhmWBCeU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HYyTHt3fEyKCiIhmWBCeU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HYyTHt3fEyKCiIhmWBCeU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HYyTHt3fEyKCiIhmWBCeU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HYyTHt3fEyKCiIhmWBCeU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HYyTHt3fEyKCiIhmWBCeU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HYyTHt3fEyKCiIhmWBCeU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HYyTHt3fEyKCiIhmWBCeU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HYyTHt3fEyKCiIhmWBCeU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HYyTHt3fEyKCiIhmWBCeU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HYyTHt3fEyKCiIhmWBCeU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HYyTHt3fEyKCiIhmWBCeU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HYyTHt3fEyKCiIhmWBCeU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HYyTHt3fEyKCiIhmWBCeU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HYyTHt3fEyKCiIhmWBCeU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HYyTHt3fEyKCiIhmWBCeU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HYyTHt3fEyKCiIhmWBCeU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HYyTHt3fEyKCiIhmWBCeU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HYyTHt3fEyKCiIhmWBCeU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HYyTHt3fEyKCiIhmWBCeU"/>
</p:tagLst>
</file>

<file path=ppt/theme/theme1.xml><?xml version="1.0" encoding="utf-8"?>
<a:theme xmlns:a="http://schemas.openxmlformats.org/drawingml/2006/main" name="swiss">
  <a:themeElements>
    <a:clrScheme name="Custom 218">
      <a:dk1>
        <a:srgbClr val="000000"/>
      </a:dk1>
      <a:lt1>
        <a:srgbClr val="FFFFFF"/>
      </a:lt1>
      <a:dk2>
        <a:srgbClr val="5B595A"/>
      </a:dk2>
      <a:lt2>
        <a:srgbClr val="CFD4D4"/>
      </a:lt2>
      <a:accent1>
        <a:srgbClr val="CC0202"/>
      </a:accent1>
      <a:accent2>
        <a:srgbClr val="228AFF"/>
      </a:accent2>
      <a:accent3>
        <a:srgbClr val="FBC82F"/>
      </a:accent3>
      <a:accent4>
        <a:srgbClr val="253E91"/>
      </a:accent4>
      <a:accent5>
        <a:srgbClr val="F68D0C"/>
      </a:accent5>
      <a:accent6>
        <a:srgbClr val="257E12"/>
      </a:accent6>
      <a:hlink>
        <a:srgbClr val="144C72"/>
      </a:hlink>
      <a:folHlink>
        <a:srgbClr val="8C9D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6645</TotalTime>
  <Words>247</Words>
  <Application>Microsoft Macintosh PowerPoint</Application>
  <PresentationFormat>全屏显示(16:9)</PresentationFormat>
  <Paragraphs>127</Paragraphs>
  <Slides>28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29" baseType="lpstr">
      <vt:lpstr>swiss</vt:lpstr>
      <vt:lpstr>Project Title Project 2 : Zetwork</vt:lpstr>
      <vt:lpstr>Agenda Today</vt:lpstr>
      <vt:lpstr>ZetWork</vt:lpstr>
      <vt:lpstr>ZetWork</vt:lpstr>
      <vt:lpstr>ZetWork</vt:lpstr>
      <vt:lpstr>ZetWork</vt:lpstr>
      <vt:lpstr>ZetWork</vt:lpstr>
      <vt:lpstr>ZetWork</vt:lpstr>
      <vt:lpstr>ZetWork</vt:lpstr>
      <vt:lpstr>ZetWork</vt:lpstr>
      <vt:lpstr>ZetWork</vt:lpstr>
      <vt:lpstr>ZetWork</vt:lpstr>
      <vt:lpstr>ZetWork</vt:lpstr>
      <vt:lpstr>ZetWork</vt:lpstr>
      <vt:lpstr>ZetWork</vt:lpstr>
      <vt:lpstr>ZetWork</vt:lpstr>
      <vt:lpstr>ZetWork</vt:lpstr>
      <vt:lpstr>ZetWork</vt:lpstr>
      <vt:lpstr>ZetWork</vt:lpstr>
      <vt:lpstr>ZetWork</vt:lpstr>
      <vt:lpstr>ZetWork</vt:lpstr>
      <vt:lpstr>ZetWork</vt:lpstr>
      <vt:lpstr>ZetWork</vt:lpstr>
      <vt:lpstr>ZetWork</vt:lpstr>
      <vt:lpstr>ZetWork</vt:lpstr>
      <vt:lpstr>ZetWork</vt:lpstr>
      <vt:lpstr>ZetWork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Media Delivery Network Simulator</dc:title>
  <dc:creator>Jia</dc:creator>
  <cp:lastModifiedBy>SHUTING XI</cp:lastModifiedBy>
  <cp:revision>72</cp:revision>
  <dcterms:modified xsi:type="dcterms:W3CDTF">2015-12-18T18:47:57Z</dcterms:modified>
</cp:coreProperties>
</file>